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1810" autoAdjust="0"/>
  </p:normalViewPr>
  <p:slideViewPr>
    <p:cSldViewPr>
      <p:cViewPr varScale="1">
        <p:scale>
          <a:sx n="84" d="100"/>
          <a:sy n="84" d="100"/>
        </p:scale>
        <p:origin x="238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6B407E9-FE89-48DF-B4C1-EBB3FAB91525}" type="datetime1">
              <a:rPr lang="hr-HR" smtClean="0"/>
              <a:pPr algn="r" rtl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3B3F0E1-688C-4556-95A4-A54A111D502F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baseline="0" noProof="0" dirty="0" smtClean="0"/>
              <a:t>Da biste promijenili prvu oglednu posjetnicu, zamijenite sadržaj vlastitim. Da biste zamijenili logotip, odaberite sliku </a:t>
            </a:r>
            <a:r>
              <a:rPr lang="hr-HR" baseline="0" noProof="0" dirty="0" smtClean="0"/>
              <a:t>“zamijeniti </a:t>
            </a:r>
            <a:r>
              <a:rPr lang="en-US" baseline="0" noProof="0" dirty="0" err="1" smtClean="0"/>
              <a:t>logotipom</a:t>
            </a:r>
            <a:r>
              <a:rPr lang="hr-HR" baseline="0" noProof="0" dirty="0" smtClean="0"/>
              <a:t>" </a:t>
            </a:r>
            <a:r>
              <a:rPr lang="hr-HR" baseline="0" noProof="0" dirty="0" smtClean="0"/>
              <a:t>pa na kartici Alati za sliku – Oblikovanje odaberite Promijeni sliku.</a:t>
            </a:r>
          </a:p>
          <a:p>
            <a:pPr rtl="0"/>
            <a:endParaRPr lang="hr-HR" baseline="0" noProof="0" dirty="0" smtClean="0"/>
          </a:p>
          <a:p>
            <a:pPr rtl="0"/>
            <a:r>
              <a:rPr lang="hr-HR" baseline="0" noProof="0" dirty="0" smtClean="0"/>
              <a:t>Ako biste radije počeli od nule, na kartici Polazno kliknite gumb Novi slajd da biste umetnuli novu stranicu. Potom na prazna rezervirana mjesta unesite tekst i dodajte logotip pomoću naredbe Umetni sliku.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jetnice – 10 na li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zervirano mjesto za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12" name="Rezervirano mjesto za tekst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48" name="Rezervirano mjesto za tekst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25" name="Rezervirano mjesto za tekst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83" name="Rezervirano mjesto za tekst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84" name="Rezervirano mjesto za tekst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85" name="Rezervirano mjesto za tekst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86" name="Rezervirano mjesto za tekst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87" name="Rezervirano mjesto za tekst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88" name="Rezervirano mjesto za tekst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91" name="Rezervirano mjesto za tekst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92" name="Rezervirano mjesto za tekst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93" name="Rezervirano mjesto za tekst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94" name="Rezervirano mjesto za tekst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95" name="Rezervirano mjesto za tekst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96" name="Rezervirano mjesto za tekst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99" name="Rezervirano mjesto za tekst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00" name="Rezervirano mjesto za tekst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01" name="Rezervirano mjesto za teks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02" name="Rezervirano mjesto za teks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03" name="Rezervirano mjesto za tekst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04" name="Rezervirano mjesto za tekst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107" name="Rezervirano mjesto za tekst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08" name="Rezervirano mjesto za tekst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09" name="Rezervirano mjesto za teks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10" name="Rezervirano mjesto za teks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11" name="Rezervirano mjesto za tekst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13" name="Rezervirano mjesto za tekst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170" name="Rezervirano mjesto za tekst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71" name="Rezervirano mjesto za tekst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72" name="Rezervirano mjesto za tekst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73" name="Rezervirano mjesto za teks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74" name="Rezervirano mjesto za tekst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75" name="Rezervirano mjesto za tekst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178" name="Rezervirano mjesto za tekst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79" name="Rezervirano mjesto za tekst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80" name="Rezervirano mjesto za tekst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81" name="Rezervirano mjesto za tekst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82" name="Rezervirano mjesto za tekst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83" name="Rezervirano mjesto za tekst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186" name="Rezervirano mjesto za tekst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87" name="Rezervirano mjesto za tekst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88" name="Rezervirano mjesto za teks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89" name="Rezervirano mjesto za teks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90" name="Rezervirano mjesto za tekst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91" name="Rezervirano mjesto za tekst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194" name="Rezervirano mjesto za tekst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195" name="Rezervirano mjesto za tekst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96" name="Rezervirano mjesto za teks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197" name="Rezervirano mjesto za teks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198" name="Rezervirano mjesto za tekst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199" name="Rezervirano mjesto za tekst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  <p:sp>
        <p:nvSpPr>
          <p:cNvPr id="202" name="Rezervirano mjesto za tekst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[ime i prezime]</a:t>
            </a:r>
            <a:endParaRPr lang="hr-HR" dirty="0"/>
          </a:p>
        </p:txBody>
      </p:sp>
      <p:sp>
        <p:nvSpPr>
          <p:cNvPr id="203" name="Rezervirano mjesto za teks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04" name="Rezervirano mjesto za teks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[tvrtka]</a:t>
            </a:r>
            <a:endParaRPr lang="hr-HR" dirty="0"/>
          </a:p>
        </p:txBody>
      </p:sp>
      <p:sp>
        <p:nvSpPr>
          <p:cNvPr id="205" name="Rezervirano mjesto za teks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[adresa, poštanski broj, grad]</a:t>
            </a:r>
            <a:endParaRPr lang="hr-HR" dirty="0"/>
          </a:p>
        </p:txBody>
      </p:sp>
      <p:sp>
        <p:nvSpPr>
          <p:cNvPr id="206" name="Rezervirano mjesto za tekst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r-HR" dirty="0" smtClean="0"/>
              <a:t>[web-adresa]</a:t>
            </a:r>
            <a:endParaRPr lang="hr-HR" dirty="0"/>
          </a:p>
        </p:txBody>
      </p:sp>
      <p:sp>
        <p:nvSpPr>
          <p:cNvPr id="207" name="Rezervirano mjesto za tekst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r-HR" dirty="0" smtClean="0"/>
              <a:t>[telefon] | [e-pošta]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ešetka posjetnic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Pravokutni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0" name="Pravokutni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1" name="Pravokutni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2" name="Pravokutni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4" name="Pravokutni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5" name="Pravokutni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6" name="Pravokutni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7" name="Pravokutni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8" name="Pravokutni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</p:grpSp>
      <p:sp>
        <p:nvSpPr>
          <p:cNvPr id="2" name="Rezervirano mjesto za naslov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31.7.2013.</a:t>
            </a:r>
            <a:endParaRPr lang="hr-HR" dirty="0"/>
          </a:p>
        </p:txBody>
      </p:sp>
      <p:sp>
        <p:nvSpPr>
          <p:cNvPr id="5" name="Rezervirano mjesto za podnožje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zervirano mjesto za tekst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Roman </a:t>
            </a:r>
            <a:r>
              <a:rPr lang="hr-HR" dirty="0" err="1" smtClean="0"/>
              <a:t>Miler</a:t>
            </a:r>
            <a:endParaRPr lang="hr-HR" dirty="0"/>
          </a:p>
        </p:txBody>
      </p:sp>
      <p:sp>
        <p:nvSpPr>
          <p:cNvPr id="90" name="Rezervirano mjesto za tekst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Potpredsjednik</a:t>
            </a:r>
            <a:endParaRPr lang="hr-HR" dirty="0"/>
          </a:p>
        </p:txBody>
      </p:sp>
      <p:sp>
        <p:nvSpPr>
          <p:cNvPr id="92" name="Rezervirano mjesto za tekst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hr-HR" dirty="0" err="1" smtClean="0"/>
              <a:t>Fabrikam</a:t>
            </a:r>
            <a:endParaRPr lang="hr-HR" dirty="0"/>
          </a:p>
        </p:txBody>
      </p:sp>
      <p:sp>
        <p:nvSpPr>
          <p:cNvPr id="91" name="Rezervirano mjesto za tekst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Ulica kestena 12, 21000 Split</a:t>
            </a:r>
            <a:endParaRPr lang="hr-HR" dirty="0"/>
          </a:p>
        </p:txBody>
      </p:sp>
      <p:sp>
        <p:nvSpPr>
          <p:cNvPr id="95" name="Rezervirano mjesto za tekst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www.fabrikam.com</a:t>
            </a:r>
            <a:endParaRPr lang="hr-HR" dirty="0"/>
          </a:p>
        </p:txBody>
      </p:sp>
      <p:sp>
        <p:nvSpPr>
          <p:cNvPr id="93" name="Rezervirano mjesto za tekst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021/555-0150 | rmiler@fabrikam.com</a:t>
            </a:r>
            <a:endParaRPr lang="hr-HR" dirty="0"/>
          </a:p>
        </p:txBody>
      </p:sp>
      <p:sp>
        <p:nvSpPr>
          <p:cNvPr id="337" name="Rezervirano mjesto za tekst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8" name="Rezervirano mjesto za tekst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9" name="Rezervirano mjesto za tekst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0" name="Rezervirano mjesto za tekst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1" name="Rezervirano mjesto za tekst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2" name="Rezervirano mjesto za tekst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3" name="Rezervirano mjesto za tekst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4" name="Rezervirano mjesto za tekst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5" name="Rezervirano mjesto za tekst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6" name="Rezervirano mjesto za tekst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7" name="Rezervirano mjesto za tekst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8" name="Rezervirano mjesto za tekst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9" name="Rezervirano mjesto za tekst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0" name="Rezervirano mjesto za tekst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1" name="Rezervirano mjesto za tekst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2" name="Rezervirano mjesto za tekst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3" name="Rezervirano mjesto za tekst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4" name="Rezervirano mjesto za tekst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5" name="Rezervirano mjesto za tekst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6" name="Rezervirano mjesto za tekst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7" name="Rezervirano mjesto za tekst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8" name="Rezervirano mjesto za tekst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9" name="Rezervirano mjesto za tekst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0" name="Rezervirano mjesto za tekst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1" name="Rezervirano mjesto za tekst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2" name="Rezervirano mjesto za tekst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3" name="Rezervirano mjesto za tekst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4" name="Rezervirano mjesto za tekst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5" name="Rezervirano mjesto za tekst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6" name="Rezervirano mjesto za tekst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7" name="Rezervirano mjesto za tekst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8" name="Rezervirano mjesto za tekst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9" name="Rezervirano mjesto za tekst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0" name="Rezervirano mjesto za tekst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1" name="Rezervirano mjesto za tekst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2" name="Rezervirano mjesto za tekst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3" name="Rezervirano mjesto za tekst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4" name="Rezervirano mjesto za tekst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5" name="Rezervirano mjesto za tekst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6" name="Rezervirano mjesto za tekst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7" name="Rezervirano mjesto za tekst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8" name="Rezervirano mjesto za tekst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9" name="Rezervirano mjesto za tekst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0" name="Rezervirano mjesto za tekst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1" name="Rezervirano mjesto za tekst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2" name="Rezervirano mjesto za tekst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3" name="Rezervirano mjesto za tekst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4" name="Rezervirano mjesto za tekst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5" name="Rezervirano mjesto za tekst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6" name="Rezervirano mjesto za tekst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7" name="Rezervirano mjesto za tekst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8" name="Rezervirano mjesto za tekst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89" name="Rezervirano mjesto za tekst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90" name="Rezervirano mjesto za tekst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43481"/>
            <a:ext cx="601034" cy="288868"/>
          </a:xfrm>
          <a:prstGeom prst="rect">
            <a:avLst/>
          </a:prstGeom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43481"/>
            <a:ext cx="601034" cy="288868"/>
          </a:xfrm>
          <a:prstGeom prst="rect">
            <a:avLst/>
          </a:prstGeom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76451"/>
            <a:ext cx="601034" cy="288868"/>
          </a:xfrm>
          <a:prstGeom prst="rect">
            <a:avLst/>
          </a:prstGeom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76451"/>
            <a:ext cx="601034" cy="288868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05251"/>
            <a:ext cx="601034" cy="288868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05251"/>
            <a:ext cx="601034" cy="288868"/>
          </a:xfrm>
          <a:prstGeom prst="rect">
            <a:avLst/>
          </a:prstGeom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34051"/>
            <a:ext cx="601034" cy="288868"/>
          </a:xfrm>
          <a:prstGeom prst="rect">
            <a:avLst/>
          </a:prstGeom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34051"/>
            <a:ext cx="601034" cy="288868"/>
          </a:xfrm>
          <a:prstGeom prst="rect">
            <a:avLst/>
          </a:prstGeom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62851"/>
            <a:ext cx="601034" cy="288868"/>
          </a:xfrm>
          <a:prstGeom prst="rect">
            <a:avLst/>
          </a:prstGeom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62851"/>
            <a:ext cx="601034" cy="28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tip na posjetnici s nazivom i velikim početnim slovom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Prilagođeno</PresentationFormat>
  <Paragraphs>10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Cambria</vt:lpstr>
      <vt:lpstr>Logotip na posjetnici s nazivom i velikim početnim slovom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2013-07-30T12:17:19Z</dcterms:created>
  <dcterms:modified xsi:type="dcterms:W3CDTF">2013-12-18T07:31:33Z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