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4" autoAdjust="0"/>
    <p:restoredTop sz="92094" autoAdjust="0"/>
  </p:normalViewPr>
  <p:slideViewPr>
    <p:cSldViewPr>
      <p:cViewPr varScale="1">
        <p:scale>
          <a:sx n="116" d="100"/>
          <a:sy n="116" d="100"/>
        </p:scale>
        <p:origin x="126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Niz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Niz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Niz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2701232"/>
        <c:axId val="102701624"/>
      </c:barChart>
      <c:catAx>
        <c:axId val="10270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701624"/>
        <c:crosses val="autoZero"/>
        <c:auto val="1"/>
        <c:lblAlgn val="ctr"/>
        <c:lblOffset val="100"/>
        <c:noMultiLvlLbl val="0"/>
      </c:catAx>
      <c:valAx>
        <c:axId val="102701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70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264FEAD-86CC-4326-A782-9E517D16DA68}" type="datetime1">
              <a:rPr lang="hr-HR" smtClean="0"/>
              <a:pPr algn="r" rtl="0"/>
              <a:t>18.12.2013.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94B5A40-7050-4D64-B4C5-AAC889A1E250}" type="datetime1">
              <a:rPr lang="hr-HR" smtClean="0"/>
              <a:pPr/>
              <a:t>18.12.2013.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4B5A40-7050-4D64-B4C5-AAC889A1E250}" type="datetime1">
              <a:rPr lang="hr-HR" smtClean="0"/>
              <a:pPr/>
              <a:t>18.12.2013.</a:t>
            </a:fld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959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Da biste zamijenili tu sliku, samo je odaberite i izbrišite. Zatim kliknite ikonu Umetni sliku da biste umetnuli vlastitu!</a:t>
            </a:r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fld id="{FE042D2E-EC83-4097-9CBD-B5AFAB297357}" type="datetime1">
              <a:rPr lang="hr-HR" smtClean="0"/>
              <a:t>18.12.2013.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0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4B5A40-7050-4D64-B4C5-AAC889A1E250}" type="datetime1">
              <a:rPr lang="hr-HR" smtClean="0"/>
              <a:pPr/>
              <a:t>18.12.2013.</a:t>
            </a:fld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129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4B5A40-7050-4D64-B4C5-AAC889A1E250}" type="datetime1">
              <a:rPr lang="hr-HR" smtClean="0"/>
              <a:pPr/>
              <a:t>18.12.2013.</a:t>
            </a:fld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077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4B5A40-7050-4D64-B4C5-AAC889A1E250}" type="datetime1">
              <a:rPr lang="hr-HR" smtClean="0"/>
              <a:pPr/>
              <a:t>18.12.2013.</a:t>
            </a:fld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7436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4B5A40-7050-4D64-B4C5-AAC889A1E250}" type="datetime1">
              <a:rPr lang="hr-HR" smtClean="0"/>
              <a:pPr/>
              <a:t>18.12.2013.</a:t>
            </a:fld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8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4B5A40-7050-4D64-B4C5-AAC889A1E250}" type="datetime1">
              <a:rPr lang="hr-HR" smtClean="0"/>
              <a:pPr/>
              <a:t>18.12.2013.</a:t>
            </a:fld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602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4B5A40-7050-4D64-B4C5-AAC889A1E250}" type="datetime1">
              <a:rPr lang="hr-HR" smtClean="0"/>
              <a:pPr/>
              <a:t>18.12.2013.</a:t>
            </a:fld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953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dirty="0" smtClean="0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okomit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E8760A-18CB-4B5C-A4EF-FA05DACA56B6}" type="datetime1">
              <a:rPr lang="hr-HR" smtClean="0"/>
              <a:t>18.12.2013.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okomiti tekst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17473E-D805-48BB-9918-0D3611A0F538}" type="datetime1">
              <a:rPr lang="hr-HR" smtClean="0"/>
              <a:t>18.12.2013.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15A60E-1EBB-4C97-BA70-CD2A2C8D8C73}" type="datetime1">
              <a:rPr lang="hr-HR" smtClean="0"/>
              <a:t>18.12.2013.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 algn="l" rtl="0">
              <a:defRPr sz="4800"/>
            </a:lvl1pPr>
          </a:lstStyle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B58E92-078C-46EC-B1F5-21085DB9681D}" type="datetime1">
              <a:rPr lang="hr-HR" smtClean="0"/>
              <a:t>18.12.2013.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4D0C0F-C4A7-422B-94B7-0F92CDE94130}" type="datetime1">
              <a:rPr lang="hr-HR" smtClean="0"/>
              <a:t>18.12.2013.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BCF9CB-007F-4841-ACA1-EA5F695C5271}" type="datetime1">
              <a:rPr lang="hr-HR" smtClean="0"/>
              <a:t>18.12.2013.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2FE4E8-0650-4DC1-98E9-BBDB60464988}" type="datetime1">
              <a:rPr lang="hr-HR" smtClean="0"/>
              <a:t>18.12.2013.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an predlož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A00271-A3BC-4C4C-AC37-B6092FF86088}" type="datetime1">
              <a:rPr lang="hr-HR" smtClean="0"/>
              <a:t>18.12.2013.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sp>
        <p:nvSpPr>
          <p:cNvPr id="3" name="Rezervirano mjesto za sliku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3722C-AFFA-4482-9666-9C7051B5B8CE}" type="datetime1">
              <a:rPr lang="hr-HR" smtClean="0"/>
              <a:pPr/>
              <a:t>18.12.2013.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dirty="0" smtClean="0"/>
              <a:t>Raspored naslova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Podnaslov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Raspored slike s natpisom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Opis</a:t>
            </a:r>
            <a:endParaRPr lang="hr-HR" dirty="0"/>
          </a:p>
        </p:txBody>
      </p:sp>
      <p:pic>
        <p:nvPicPr>
          <p:cNvPr id="5" name="Rezervirano mjesto za sliku 4" descr="Košarkaši koji zajedno dižu ruke" title="Ogledna slika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Raspored naslova i sadržaja s popisom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Ovdje dodajte prvu grafičku oznaku</a:t>
            </a:r>
          </a:p>
          <a:p>
            <a:pPr rtl="0"/>
            <a:r>
              <a:rPr lang="hr-HR" dirty="0" smtClean="0"/>
              <a:t>Ovdje dodajte drugu grafičku oznaku</a:t>
            </a:r>
          </a:p>
          <a:p>
            <a:pPr rtl="0"/>
            <a:r>
              <a:rPr lang="hr-HR" dirty="0" smtClean="0"/>
              <a:t>Ovdje dodajte treću grafičku oznaku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Raspored sadržaja s natpisom</a:t>
            </a:r>
            <a:endParaRPr lang="hr-HR" dirty="0"/>
          </a:p>
        </p:txBody>
      </p:sp>
      <p:graphicFrame>
        <p:nvGraphicFramePr>
          <p:cNvPr id="10" name="Rezervirano mjesto za sadržaj 9" descr="Grupirani stupčasti grafikon" title="Grafik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984485"/>
              </p:ext>
            </p:extLst>
          </p:nvPr>
        </p:nvGraphicFramePr>
        <p:xfrm>
          <a:off x="609600" y="838200"/>
          <a:ext cx="6172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Opis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95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Raspored dva sadržaja s tablicom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Mjesto za prvu grafičku oznaku</a:t>
            </a:r>
          </a:p>
          <a:p>
            <a:pPr rtl="0"/>
            <a:r>
              <a:rPr lang="hr-HR" dirty="0" smtClean="0"/>
              <a:t>Mjesto za drugu grafičku oznaku</a:t>
            </a:r>
          </a:p>
          <a:p>
            <a:pPr rtl="0"/>
            <a:r>
              <a:rPr lang="hr-HR" dirty="0" smtClean="0"/>
              <a:t>Mjesto za treću grafičku oznaku</a:t>
            </a:r>
            <a:endParaRPr lang="hr-HR" dirty="0"/>
          </a:p>
        </p:txBody>
      </p:sp>
      <p:graphicFrame>
        <p:nvGraphicFramePr>
          <p:cNvPr id="5" name="Rezervirano mjesto za sadržaj 4" descr="Ogledna tablica s tri stupca i četiri retka" title="Tablic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3654626"/>
              </p:ext>
            </p:extLst>
          </p:nvPr>
        </p:nvGraphicFramePr>
        <p:xfrm>
          <a:off x="6278563" y="1676400"/>
          <a:ext cx="4846638" cy="22098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615546"/>
                <a:gridCol w="1615546"/>
                <a:gridCol w="1615546"/>
              </a:tblGrid>
              <a:tr h="552450">
                <a:tc>
                  <a:txBody>
                    <a:bodyPr/>
                    <a:lstStyle/>
                    <a:p>
                      <a:pPr algn="ctr" rtl="0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0" smtClean="0"/>
                        <a:t>Grupa 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0" smtClean="0"/>
                        <a:t>Grupa 2</a:t>
                      </a:r>
                      <a:endParaRPr lang="hr-HR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hr-HR" dirty="0" smtClean="0"/>
                        <a:t>Razred 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0" smtClean="0"/>
                        <a:t>82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0" smtClean="0"/>
                        <a:t>95</a:t>
                      </a:r>
                      <a:endParaRPr lang="hr-HR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hr-HR" dirty="0" smtClean="0"/>
                        <a:t>Razred 2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0" smtClean="0"/>
                        <a:t>76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0" smtClean="0"/>
                        <a:t>88</a:t>
                      </a:r>
                      <a:endParaRPr lang="hr-HR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hr-HR" dirty="0" smtClean="0"/>
                        <a:t>Razred 3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0" smtClean="0"/>
                        <a:t>84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0" smtClean="0"/>
                        <a:t>90</a:t>
                      </a:r>
                      <a:endParaRPr lang="hr-H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87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šarka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90F993-4A60-4320-8214-6C61F2B2D8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394A7E-DAA4-49A6-A2E1-C4E8E8730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8D310D-4A5D-4E4B-9AC7-1412ED7A301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</Words>
  <Application>Microsoft Office PowerPoint</Application>
  <PresentationFormat>Široki zaslon</PresentationFormat>
  <Paragraphs>42</Paragraphs>
  <Slides>9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Franklin Gothic Medium</vt:lpstr>
      <vt:lpstr>Impact</vt:lpstr>
      <vt:lpstr>Košarka 16x9</vt:lpstr>
      <vt:lpstr>Raspored naslova</vt:lpstr>
      <vt:lpstr>Raspored slike s natpisom</vt:lpstr>
      <vt:lpstr>Raspored naslova i sadržaja s popisom</vt:lpstr>
      <vt:lpstr>Raspored sadržaja s natpisom</vt:lpstr>
      <vt:lpstr>Raspored dva sadržaja s tablicom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2013-07-31T01:42:28Z</dcterms:created>
  <dcterms:modified xsi:type="dcterms:W3CDTF">2013-12-18T05:53:42Z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