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9" autoAdjust="0"/>
    <p:restoredTop sz="96214" autoAdjust="0"/>
  </p:normalViewPr>
  <p:slideViewPr>
    <p:cSldViewPr snapToGrid="0">
      <p:cViewPr varScale="1">
        <p:scale>
          <a:sx n="118" d="100"/>
          <a:sy n="118" d="100"/>
        </p:scale>
        <p:origin x="114" y="3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5520392"/>
        <c:axId val="95520784"/>
      </c:barChart>
      <c:catAx>
        <c:axId val="9552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5520784"/>
        <c:crosses val="autoZero"/>
        <c:auto val="1"/>
        <c:lblAlgn val="ctr"/>
        <c:lblOffset val="100"/>
        <c:noMultiLvlLbl val="0"/>
      </c:catAx>
      <c:valAx>
        <c:axId val="9552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552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hr-HR" noProof="0" dirty="0" smtClean="0"/>
            <a:t>Opis zadatka</a:t>
          </a:r>
          <a:endParaRPr lang="hr-HR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hr-HR" noProof="0" dirty="0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hr-HR" noProof="0" dirty="0"/>
        </a:p>
      </dgm:t>
    </dgm:pt>
    <dgm:pt modelId="{5834E4E2-FED9-4F2E-9623-C1E5176729BE}">
      <dgm:prSet phldrT="[Text]"/>
      <dgm:spPr/>
      <dgm:t>
        <a:bodyPr/>
        <a:lstStyle/>
        <a:p>
          <a:endParaRPr lang="hr-HR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hr-HR" noProof="0" dirty="0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hr-HR" noProof="0" dirty="0"/>
        </a:p>
      </dgm:t>
    </dgm:pt>
    <dgm:pt modelId="{BBBF3AEB-EC95-4202-AB1D-BFBB438F57AE}">
      <dgm:prSet phldrT="[Text]"/>
      <dgm:spPr/>
      <dgm:t>
        <a:bodyPr/>
        <a:lstStyle/>
        <a:p>
          <a:endParaRPr lang="hr-HR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hr-HR" noProof="0" dirty="0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hr-HR" noProof="0" dirty="0"/>
        </a:p>
      </dgm:t>
    </dgm:pt>
    <dgm:pt modelId="{48EDF3CA-955C-4E82-A310-D07F781525CE}">
      <dgm:prSet phldrT="[Text]"/>
      <dgm:spPr/>
      <dgm:t>
        <a:bodyPr/>
        <a:lstStyle/>
        <a:p>
          <a:endParaRPr lang="hr-HR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hr-HR" noProof="0" dirty="0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hr-HR" noProof="0" dirty="0"/>
        </a:p>
      </dgm:t>
    </dgm:pt>
    <dgm:pt modelId="{97B7E203-F052-4671-82E3-8B6E7513646E}">
      <dgm:prSet phldrT="[Text]"/>
      <dgm:spPr/>
      <dgm:t>
        <a:bodyPr/>
        <a:lstStyle/>
        <a:p>
          <a:endParaRPr lang="hr-HR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hr-HR" noProof="0" dirty="0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hr-HR" noProof="0" dirty="0"/>
        </a:p>
      </dgm:t>
    </dgm:pt>
    <dgm:pt modelId="{D8C0B7C6-6BBF-437F-8202-84C3648D3191}">
      <dgm:prSet phldrT="[Text]"/>
      <dgm:spPr/>
      <dgm:t>
        <a:bodyPr/>
        <a:lstStyle/>
        <a:p>
          <a:endParaRPr lang="hr-HR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hr-HR" noProof="0" dirty="0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hr-HR" noProof="0" dirty="0"/>
        </a:p>
      </dgm:t>
    </dgm:pt>
    <dgm:pt modelId="{8A33BA85-A636-4540-8371-5246FFE1C877}">
      <dgm:prSet phldrT="[Text]"/>
      <dgm:spPr/>
      <dgm:t>
        <a:bodyPr/>
        <a:lstStyle/>
        <a:p>
          <a:r>
            <a:rPr lang="hr-HR" noProof="0" dirty="0" smtClean="0"/>
            <a:t>Grupa 1</a:t>
          </a:r>
          <a:endParaRPr lang="hr-HR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hr-HR" noProof="0" dirty="0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hr-HR" noProof="0" dirty="0"/>
        </a:p>
      </dgm:t>
    </dgm:pt>
    <dgm:pt modelId="{362D6A0E-773E-4E7D-9364-40FDE87F2BE0}">
      <dgm:prSet phldrT="[Text]"/>
      <dgm:spPr/>
      <dgm:t>
        <a:bodyPr/>
        <a:lstStyle/>
        <a:p>
          <a:r>
            <a:rPr lang="hr-HR" noProof="0" dirty="0" smtClean="0"/>
            <a:t>Grupa 2</a:t>
          </a:r>
          <a:endParaRPr lang="hr-HR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hr-HR" noProof="0" dirty="0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hr-HR" noProof="0" dirty="0"/>
        </a:p>
      </dgm:t>
    </dgm:pt>
    <dgm:pt modelId="{AC768ACE-0052-40A8-AF90-C9BAE2ECD6B7}">
      <dgm:prSet phldrT="[Text]"/>
      <dgm:spPr/>
      <dgm:t>
        <a:bodyPr/>
        <a:lstStyle/>
        <a:p>
          <a:r>
            <a:rPr lang="hr-HR" noProof="0" dirty="0" smtClean="0"/>
            <a:t>Grupa 3</a:t>
          </a:r>
          <a:endParaRPr lang="hr-HR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hr-HR" noProof="0" dirty="0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hr-HR" noProof="0" dirty="0"/>
        </a:p>
      </dgm:t>
    </dgm:pt>
    <dgm:pt modelId="{865C2EE7-7EE5-486F-A33A-5087EF8DC4AC}">
      <dgm:prSet phldrT="[Text]"/>
      <dgm:spPr/>
      <dgm:t>
        <a:bodyPr/>
        <a:lstStyle/>
        <a:p>
          <a:r>
            <a:rPr lang="hr-HR" noProof="0" dirty="0" smtClean="0"/>
            <a:t>Grupa 4</a:t>
          </a:r>
          <a:endParaRPr lang="hr-HR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hr-HR" noProof="0" dirty="0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hr-HR" noProof="0" dirty="0"/>
        </a:p>
      </dgm:t>
    </dgm:pt>
    <dgm:pt modelId="{B0818C9F-670D-4964-80D6-A5B33D3DB4BA}">
      <dgm:prSet phldrT="[Text]"/>
      <dgm:spPr/>
      <dgm:t>
        <a:bodyPr/>
        <a:lstStyle/>
        <a:p>
          <a:r>
            <a:rPr lang="hr-HR" noProof="0" dirty="0" smtClean="0"/>
            <a:t>Grupa 5</a:t>
          </a:r>
          <a:endParaRPr lang="hr-HR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hr-HR" noProof="0" dirty="0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hr-HR" noProof="0" dirty="0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AF5500D-6094-489E-9809-7A411037A3B1}" type="datetime1">
              <a:rPr lang="hr-HR" smtClean="0"/>
              <a:pPr algn="r" rtl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5822AE4-45C3-49B6-B0F1-A3086DC05919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hr-HR" dirty="0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35754-A26C-41E9-9C09-374DC2D2552C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F69C12-A930-4F7F-9610-69C77092D55F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CFA573-21C4-47AA-8D62-F638742A2724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BF24C0-C3D8-4C97-84B5-E8D846938FD0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8DDDA6-C7FD-4DFD-AFF7-ACEC5B1ECF4F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E314A-395C-4353-AAC5-5A47211E3E54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70016D-059B-488E-B486-160194DCDFD0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predlož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Pravokutni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</p:grp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892ED3-B006-496F-801B-C2590925117C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u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6B826E-29BE-48A6-AC65-B1C1B08BEF32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u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09A375-9134-43C2-BA95-AA6ECB9E37E9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Pravokutni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hr-HR" dirty="0"/>
            </a:p>
          </p:txBody>
        </p: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318FFA5B-AA41-4055-827F-6F7ADB5EF6C5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naslova</a:t>
            </a:r>
            <a:endParaRPr lang="hr-HR" dirty="0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Podnaslov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naslova i sadržaja s popisom</a:t>
            </a:r>
            <a:endParaRPr lang="hr-HR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Ovdje dodajte prvu grafičku oznaku</a:t>
            </a:r>
          </a:p>
          <a:p>
            <a:pPr rtl="0"/>
            <a:r>
              <a:rPr lang="hr-HR" dirty="0" smtClean="0"/>
              <a:t>Ovdje dodajte drugu grafičku oznaku</a:t>
            </a:r>
          </a:p>
          <a:p>
            <a:pPr rtl="0"/>
            <a:r>
              <a:rPr lang="hr-HR" dirty="0" smtClean="0"/>
              <a:t>Ovdje dodajte treću grafičku oznaku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naslova i sadržaja s grafikonom</a:t>
            </a:r>
            <a:endParaRPr lang="hr-HR" dirty="0"/>
          </a:p>
        </p:txBody>
      </p:sp>
      <p:graphicFrame>
        <p:nvGraphicFramePr>
          <p:cNvPr id="4" name="Rezervirano mjesto za sadržaj 3" descr="Grupirani stupčasti grafikon" title="Grafik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00827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dva sadržaja s tablicom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Mjesto za prvu grafičku oznaku</a:t>
            </a:r>
          </a:p>
          <a:p>
            <a:pPr rtl="0"/>
            <a:r>
              <a:rPr lang="hr-HR" dirty="0" smtClean="0"/>
              <a:t>Mjesto za drugu grafičku oznaku</a:t>
            </a:r>
          </a:p>
          <a:p>
            <a:pPr rtl="0"/>
            <a:r>
              <a:rPr lang="hr-HR" dirty="0" smtClean="0"/>
              <a:t>Mjesto za treću grafičku oznaku</a:t>
            </a:r>
            <a:endParaRPr lang="hr-HR" dirty="0"/>
          </a:p>
        </p:txBody>
      </p:sp>
      <p:graphicFrame>
        <p:nvGraphicFramePr>
          <p:cNvPr id="14" name="Rezervirano mjesto za sadržaj 13" descr="Ogledna tablica s tri stupca i četiri retka" title="Tablic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Grupa 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Grupa 2</a:t>
                      </a:r>
                      <a:endParaRPr lang="hr-H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hr-HR" dirty="0" smtClean="0"/>
                        <a:t>Razred 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82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95</a:t>
                      </a:r>
                      <a:endParaRPr lang="hr-H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hr-HR" dirty="0" smtClean="0"/>
                        <a:t>Razred 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76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88</a:t>
                      </a:r>
                      <a:endParaRPr lang="hr-HR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hr-HR" dirty="0" smtClean="0"/>
                        <a:t>Razred 3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84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dirty="0" smtClean="0"/>
                        <a:t>90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dva sadržaja sa </a:t>
            </a:r>
            <a:r>
              <a:rPr lang="hr-HR" dirty="0" err="1" smtClean="0"/>
              <a:t>SmartArt</a:t>
            </a:r>
            <a:r>
              <a:rPr lang="hr-HR" dirty="0" smtClean="0"/>
              <a:t> grafikom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Mjesto za prvu grafičku oznaku</a:t>
            </a:r>
          </a:p>
          <a:p>
            <a:pPr rtl="0"/>
            <a:r>
              <a:rPr lang="hr-HR" dirty="0" smtClean="0"/>
              <a:t>Mjesto za drugu grafičku oznaku</a:t>
            </a:r>
          </a:p>
          <a:p>
            <a:pPr rtl="0"/>
            <a:r>
              <a:rPr lang="hr-HR" dirty="0" smtClean="0"/>
              <a:t>Mjesto za treću grafičku oznaku</a:t>
            </a:r>
            <a:endParaRPr lang="hr-HR" dirty="0"/>
          </a:p>
        </p:txBody>
      </p:sp>
      <p:graphicFrame>
        <p:nvGraphicFramePr>
          <p:cNvPr id="9" name="Rezervirano mjesto za sadržaj 3" descr="Radijalni Vennov dijagram" title="SmartArt grafi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4349624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" name="Rezervirano mjesto za sadržaj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uti dizajn naizmjeničnog sjenčanja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Široki zaslon</PresentationFormat>
  <Paragraphs>34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Žuti dizajn naizmjeničnog sjenčanja 16x9</vt:lpstr>
      <vt:lpstr>Raspored naslova</vt:lpstr>
      <vt:lpstr>Raspored naslova i sadržaja s popisom</vt:lpstr>
      <vt:lpstr>Raspored naslova i sadržaja s grafikonom</vt:lpstr>
      <vt:lpstr>Raspored dva sadržaja s tablicom</vt:lpstr>
      <vt:lpstr>Raspored dva sadržaja sa SmartArt grafikom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2013-12-18T03:44:19Z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