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71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8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114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Uredite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8/1/2013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88264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ska 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8/1/2013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67738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 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8/1/2013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34153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8/1/2013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742572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8/1/2013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63501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tupc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8/1/2013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02591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tupca sa slika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8/1/2013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989728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8/1/2013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190242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8/1/2013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74574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8/1/2013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17303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8/1/2013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15348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8/1/2013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37246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8/1/2013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01983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8/1/2013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2309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8/1/2013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32022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8/1/2013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04651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8/1/2013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70603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smtClean="0"/>
              <a:t>8/1/2013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943549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83" r:id="rId12"/>
    <p:sldLayoutId id="2147483684" r:id="rId13"/>
    <p:sldLayoutId id="2147483685" r:id="rId14"/>
    <p:sldLayoutId id="2147483686" r:id="rId15"/>
    <p:sldLayoutId id="2147483687" r:id="rId16"/>
    <p:sldLayoutId id="2147483688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2350224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BACC050B-8757-4460-95D8-E37B46A6B42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0</TotalTime>
  <Words>0</Words>
  <Application>Microsoft Office PowerPoint</Application>
  <PresentationFormat>Široki zaslon</PresentationFormat>
  <Paragraphs>0</Paragraphs>
  <Slides>1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</vt:i4>
      </vt:variant>
    </vt:vector>
  </HeadingPairs>
  <TitlesOfParts>
    <vt:vector size="5" baseType="lpstr">
      <vt:lpstr>Arial</vt:lpstr>
      <vt:lpstr>Century Gothic</vt:lpstr>
      <vt:lpstr>Wingdings 3</vt:lpstr>
      <vt:lpstr>Ion</vt:lpstr>
      <vt:lpstr>PowerPointova prezentacija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prezentacija</dc:title>
  <dc:creator>Petr Barborik</dc:creator>
  <cp:lastModifiedBy>Petr Barborik</cp:lastModifiedBy>
  <cp:revision>1</cp:revision>
  <dcterms:created xsi:type="dcterms:W3CDTF">2013-08-01T11:42:26Z</dcterms:created>
  <dcterms:modified xsi:type="dcterms:W3CDTF">2013-08-01T11:42:37Z</dcterms:modified>
</cp:coreProperties>
</file>