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90650" autoAdjust="0"/>
  </p:normalViewPr>
  <p:slideViewPr>
    <p:cSldViewPr snapToGrid="0">
      <p:cViewPr>
        <p:scale>
          <a:sx n="22" d="100"/>
          <a:sy n="22" d="100"/>
        </p:scale>
        <p:origin x="-846" y="-43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8848"/>
        <c:axId val="34720384"/>
      </c:lineChart>
      <c:catAx>
        <c:axId val="347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20384"/>
        <c:crosses val="autoZero"/>
        <c:auto val="1"/>
        <c:lblAlgn val="ctr"/>
        <c:lblOffset val="100"/>
        <c:noMultiLvlLbl val="0"/>
      </c:catAx>
      <c:valAx>
        <c:axId val="3472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Niz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Niz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Niz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 2</c:v>
                </c:pt>
                <c:pt idx="2">
                  <c:v>Kategorija 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969536"/>
        <c:axId val="41971072"/>
      </c:lineChart>
      <c:catAx>
        <c:axId val="419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71072"/>
        <c:crosses val="autoZero"/>
        <c:auto val="1"/>
        <c:lblAlgn val="ctr"/>
        <c:lblOffset val="100"/>
        <c:noMultiLvlLbl val="0"/>
      </c:catAx>
      <c:valAx>
        <c:axId val="4197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8D74A-06F2-42B7-B531-989A24E38872}" type="datetime1">
              <a:rPr lang="hr-HR" smtClean="0"/>
              <a:t>24.7.2013.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82D3-01B5-4A61-96FB-45888C0C1C96}" type="datetime1">
              <a:rPr lang="hr-HR" noProof="0" smtClean="0"/>
              <a:pPr/>
              <a:t>24.7.2013.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dirty="0" smtClean="0"/>
              <a:t>Uredite stilove teksta matrice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2"/>
            <a:r>
              <a:rPr lang="hr-HR" noProof="0" dirty="0" smtClean="0"/>
              <a:t>Treća razina</a:t>
            </a:r>
          </a:p>
          <a:p>
            <a:pPr lvl="3"/>
            <a:r>
              <a:rPr lang="hr-HR" noProof="0" dirty="0" smtClean="0"/>
              <a:t>Četvrta razina</a:t>
            </a:r>
          </a:p>
          <a:p>
            <a:pPr lvl="4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hr-H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Da biste promijenili </a:t>
            </a:r>
            <a:r>
              <a:rPr lang="hr-HR" noProof="0" dirty="0" err="1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poster</a:t>
            </a:r>
            <a:r>
              <a:rPr lang="hr-H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, zamijenite naš </a:t>
            </a:r>
            <a:r>
              <a:rPr lang="hr-H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ogledni sadržaj vlastitim</a:t>
            </a:r>
            <a:r>
              <a:rPr lang="hr-H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Ako biste ipak radije započeli</a:t>
            </a:r>
            <a:r>
              <a:rPr lang="hr-H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od nule, pomoću guba Novi slajd na kartici Polazno umetnite novu stranicu, a zatim na prazna rezervirana mjesta unesite tekst i sadržaj.</a:t>
            </a:r>
            <a:r>
              <a:rPr lang="hr-H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Ako trebate još rezerviranih mjesta za naslove, podnaslove ili tijelo teksta, kopirajte neko od postojećih rezerviranih mjesta i povucite novo na željeno mjesto. </a:t>
            </a:r>
            <a:endParaRPr lang="hr-HR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1" name="Rezervirano mjesto za teks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hr-HR" noProof="0" dirty="0" smtClean="0"/>
              <a:t>Kliknite da biste uredili stilove teksta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hr-HR" noProof="0" smtClean="0"/>
              <a:t>24.7.2013.</a:t>
            </a:fld>
            <a:endParaRPr lang="hr-HR" noProof="0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hr-HR" noProof="0" smtClean="0"/>
              <a:t>‹#›</a:t>
            </a:fld>
            <a:endParaRPr lang="hr-HR" noProof="0" dirty="0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19" name="Rezervirano mjesto za sadržaj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11" name="Rezervirano mjesto za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20" name="Rezervirano mjesto za sadržaj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13" name="Rezervirano mjesto za teks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21" name="Rezervirano mjesto za sadržaj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15" name="Rezervirano mjesto za teks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22" name="Rezervirano mjesto za sadržaj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18" name="Rezervirano mjesto za sadržaj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23" name="Rezervirano mjesto za sadržaj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 marL="457200" indent="-457200">
              <a:buFont typeface="Arial" panose="020B0604020202020204" pitchFamily="34" charset="0"/>
              <a:buChar char="•"/>
              <a:defRPr baseline="0"/>
            </a:lvl1pPr>
            <a:lvl2pPr marL="982980" indent="-342900">
              <a:buFont typeface="Arial" panose="020B0604020202020204" pitchFamily="34" charset="0"/>
              <a:buChar char="•"/>
              <a:defRPr/>
            </a:lvl2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</p:txBody>
      </p:sp>
      <p:sp>
        <p:nvSpPr>
          <p:cNvPr id="24" name="Rezervirano mjesto za teks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25" name="Rezervirano mjesto za sadržaj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26" name="Rezervirano mjesto za teks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27" name="Rezervirano mjesto za sadržaj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28" name="Rezervirano mjesto za sadržaj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  <p:sp>
        <p:nvSpPr>
          <p:cNvPr id="29" name="Rezervirano mjesto za teks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hr-HR" noProof="0" dirty="0" smtClean="0"/>
              <a:t>naslov</a:t>
            </a:r>
            <a:endParaRPr lang="hr-HR" noProof="0" dirty="0"/>
          </a:p>
        </p:txBody>
      </p:sp>
      <p:sp>
        <p:nvSpPr>
          <p:cNvPr id="30" name="Rezervirano mjesto za sadržaj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noProof="0" dirty="0" smtClean="0"/>
              <a:t>Pomoću tog rezerviranog mjesta dodajte tekst ili drugi sadržaj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1"/>
            <a:r>
              <a:rPr lang="hr-HR" noProof="0" dirty="0" smtClean="0"/>
              <a:t>Treća razina</a:t>
            </a:r>
          </a:p>
          <a:p>
            <a:pPr lvl="1"/>
            <a:r>
              <a:rPr lang="hr-HR" noProof="0" dirty="0" smtClean="0"/>
              <a:t>Četvrta razina</a:t>
            </a:r>
          </a:p>
          <a:p>
            <a:pPr lvl="1"/>
            <a:r>
              <a:rPr lang="hr-HR" noProof="0" dirty="0" smtClean="0"/>
              <a:t>Peta razina</a:t>
            </a:r>
          </a:p>
          <a:p>
            <a:pPr lvl="1"/>
            <a:r>
              <a:rPr lang="hr-HR" noProof="0" dirty="0" smtClean="0"/>
              <a:t>Šesta razina</a:t>
            </a:r>
          </a:p>
          <a:p>
            <a:pPr lvl="1"/>
            <a:r>
              <a:rPr lang="hr-HR" noProof="0" dirty="0" smtClean="0"/>
              <a:t>Sedma razina</a:t>
            </a:r>
          </a:p>
          <a:p>
            <a:pPr lvl="1"/>
            <a:r>
              <a:rPr lang="hr-HR" noProof="0" dirty="0" smtClean="0"/>
              <a:t>Osma razina</a:t>
            </a:r>
          </a:p>
          <a:p>
            <a:pPr lvl="1"/>
            <a:r>
              <a:rPr lang="hr-HR" noProof="0" dirty="0" smtClean="0"/>
              <a:t>Deveta razina</a:t>
            </a:r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noProof="0" dirty="0"/>
          </a:p>
        </p:txBody>
      </p: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noProof="0" dirty="0" smtClean="0"/>
              <a:t>Kliknite da biste uredili stil naslova matrice</a:t>
            </a:r>
            <a:endParaRPr lang="hr-HR" noProof="0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dirty="0" err="1" smtClean="0"/>
              <a:t>KIiknite</a:t>
            </a:r>
            <a:r>
              <a:rPr lang="hr-HR" noProof="0" dirty="0" smtClean="0"/>
              <a:t> da biste uredili stilove teksta matrice</a:t>
            </a:r>
          </a:p>
          <a:p>
            <a:pPr lvl="1"/>
            <a:r>
              <a:rPr lang="hr-HR" noProof="0" dirty="0" smtClean="0"/>
              <a:t>Druga razina</a:t>
            </a:r>
          </a:p>
          <a:p>
            <a:pPr lvl="2"/>
            <a:r>
              <a:rPr lang="hr-HR" noProof="0" dirty="0" smtClean="0"/>
              <a:t>Treća razina</a:t>
            </a:r>
          </a:p>
          <a:p>
            <a:pPr lvl="3"/>
            <a:r>
              <a:rPr lang="hr-HR" noProof="0" dirty="0" smtClean="0"/>
              <a:t>Četvrta razina</a:t>
            </a:r>
          </a:p>
          <a:p>
            <a:pPr lvl="4"/>
            <a:r>
              <a:rPr lang="hr-HR" noProof="0" dirty="0" smtClean="0"/>
              <a:t>Peta razina</a:t>
            </a:r>
            <a:endParaRPr lang="hr-HR" noProof="0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hr-HR" noProof="0" smtClean="0"/>
              <a:pPr/>
              <a:t>24.7.2013.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noProof="0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hr-HR" noProof="0" smtClean="0"/>
              <a:pPr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lika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6"/>
          </a:xfrm>
          <a:prstGeom prst="rect">
            <a:avLst/>
          </a:prstGeom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[naslov </a:t>
            </a:r>
            <a:r>
              <a:rPr lang="hr-HR" dirty="0" err="1" smtClean="0"/>
              <a:t>postera</a:t>
            </a:r>
            <a:r>
              <a:rPr lang="hr-HR" dirty="0" smtClean="0"/>
              <a:t>] </a:t>
            </a:r>
            <a:r>
              <a:rPr lang="hr-HR" dirty="0" err="1" smtClean="0"/>
              <a:t>Lorem</a:t>
            </a:r>
            <a:r>
              <a:rPr lang="hr-HR" dirty="0" smtClean="0"/>
              <a:t> </a:t>
            </a:r>
            <a:r>
              <a:rPr lang="hr-HR" dirty="0" err="1" smtClean="0"/>
              <a:t>ipsum</a:t>
            </a:r>
            <a:r>
              <a:rPr lang="hr-HR" dirty="0" smtClean="0"/>
              <a:t> </a:t>
            </a:r>
            <a:r>
              <a:rPr lang="hr-HR" dirty="0" err="1" smtClean="0"/>
              <a:t>dolor</a:t>
            </a:r>
            <a:r>
              <a:rPr lang="hr-HR" dirty="0" smtClean="0"/>
              <a:t> sit </a:t>
            </a:r>
            <a:r>
              <a:rPr lang="hr-HR" dirty="0" err="1" smtClean="0"/>
              <a:t>amet</a:t>
            </a:r>
            <a:r>
              <a:rPr lang="hr-HR" dirty="0" smtClean="0"/>
              <a:t>, </a:t>
            </a:r>
            <a:r>
              <a:rPr lang="hr-HR" dirty="0" err="1" smtClean="0"/>
              <a:t>consectetuer</a:t>
            </a:r>
            <a:r>
              <a:rPr lang="hr-HR" dirty="0" smtClean="0"/>
              <a:t> </a:t>
            </a:r>
            <a:r>
              <a:rPr lang="hr-HR" dirty="0" err="1" smtClean="0"/>
              <a:t>adipiscing</a:t>
            </a:r>
            <a:r>
              <a:rPr lang="hr-HR" dirty="0" smtClean="0"/>
              <a:t> </a:t>
            </a:r>
            <a:r>
              <a:rPr lang="hr-HR" dirty="0" err="1" smtClean="0"/>
              <a:t>elit</a:t>
            </a:r>
            <a:r>
              <a:rPr lang="hr-HR" dirty="0" smtClean="0"/>
              <a:t> </a:t>
            </a:r>
            <a:r>
              <a:rPr lang="hr-HR" dirty="0" err="1" smtClean="0"/>
              <a:t>maecenas</a:t>
            </a:r>
            <a:r>
              <a:rPr lang="hr-HR" dirty="0" smtClean="0"/>
              <a:t> </a:t>
            </a:r>
            <a:r>
              <a:rPr lang="hr-HR" dirty="0" err="1" smtClean="0"/>
              <a:t>porttitor</a:t>
            </a:r>
            <a:r>
              <a:rPr lang="hr-HR" dirty="0" smtClean="0"/>
              <a:t> </a:t>
            </a:r>
            <a:r>
              <a:rPr lang="hr-HR" dirty="0" err="1" smtClean="0"/>
              <a:t>congue</a:t>
            </a:r>
            <a:r>
              <a:rPr lang="hr-HR" dirty="0" smtClean="0"/>
              <a:t> </a:t>
            </a:r>
            <a:r>
              <a:rPr lang="hr-HR" dirty="0" err="1" smtClean="0"/>
              <a:t>massa</a:t>
            </a:r>
            <a:r>
              <a:rPr lang="hr-HR" dirty="0" smtClean="0"/>
              <a:t> </a:t>
            </a:r>
            <a:r>
              <a:rPr lang="hr-HR" dirty="0" err="1" smtClean="0"/>
              <a:t>fusce</a:t>
            </a:r>
            <a:endParaRPr lang="hr-HR" dirty="0"/>
          </a:p>
        </p:txBody>
      </p:sp>
      <p:sp>
        <p:nvSpPr>
          <p:cNvPr id="23" name="Rezervirano mjesto za tekst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hr-HR" dirty="0" smtClean="0"/>
              <a:t>[zamijenite sljedeća imena i titule imenima i titulama stvarnih autora i suradnika: </a:t>
            </a:r>
            <a:r>
              <a:rPr lang="hr-HR" dirty="0" err="1" smtClean="0"/>
              <a:t>Dorena</a:t>
            </a:r>
            <a:r>
              <a:rPr lang="hr-HR" dirty="0" smtClean="0"/>
              <a:t> </a:t>
            </a:r>
            <a:r>
              <a:rPr lang="hr-HR" dirty="0" err="1" smtClean="0"/>
              <a:t>Paschke</a:t>
            </a:r>
            <a:r>
              <a:rPr lang="hr-HR" dirty="0" smtClean="0"/>
              <a:t>, PhD1; David </a:t>
            </a:r>
            <a:r>
              <a:rPr lang="hr-HR" dirty="0" err="1" smtClean="0"/>
              <a:t>Alexander</a:t>
            </a:r>
            <a:r>
              <a:rPr lang="hr-HR" dirty="0" smtClean="0"/>
              <a:t>, PhD2;  </a:t>
            </a:r>
            <a:r>
              <a:rPr lang="hr-HR" dirty="0" err="1" smtClean="0"/>
              <a:t>Jeff</a:t>
            </a:r>
            <a:r>
              <a:rPr lang="hr-HR" dirty="0" smtClean="0"/>
              <a:t> </a:t>
            </a:r>
            <a:r>
              <a:rPr lang="hr-HR" dirty="0" err="1" smtClean="0"/>
              <a:t>Hay</a:t>
            </a:r>
            <a:r>
              <a:rPr lang="hr-HR" dirty="0" smtClean="0"/>
              <a:t>, RN, BSN, MHA3, </a:t>
            </a:r>
            <a:r>
              <a:rPr lang="hr-HR" dirty="0" err="1" smtClean="0"/>
              <a:t>and</a:t>
            </a:r>
            <a:r>
              <a:rPr lang="hr-HR" dirty="0" smtClean="0"/>
              <a:t> Pilar </a:t>
            </a:r>
            <a:r>
              <a:rPr lang="hr-HR" dirty="0" err="1" smtClean="0"/>
              <a:t>Pinilla</a:t>
            </a:r>
            <a:r>
              <a:rPr lang="hr-HR" dirty="0" smtClean="0"/>
              <a:t>, MD4</a:t>
            </a:r>
            <a:br>
              <a:rPr lang="hr-HR" dirty="0" smtClean="0"/>
            </a:br>
            <a:r>
              <a:rPr lang="hr-HR" dirty="0" smtClean="0"/>
              <a:t>1[dodajte pripadnost prvog autora], 2[dodajte pripadnost drugog autora], 3[dodajte pripadnost trećeg autora], 4[dodajte pripadnost četvrtog autora]</a:t>
            </a:r>
          </a:p>
          <a:p>
            <a:endParaRPr lang="hr-HR" dirty="0"/>
          </a:p>
        </p:txBody>
      </p:sp>
      <p:pic>
        <p:nvPicPr>
          <p:cNvPr id="36" name="Slika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6"/>
          </a:xfrm>
          <a:prstGeom prst="rect">
            <a:avLst/>
          </a:prstGeom>
        </p:spPr>
      </p:pic>
      <p:sp>
        <p:nvSpPr>
          <p:cNvPr id="5" name="Rezervirano mjesto za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r-HR" dirty="0" smtClean="0"/>
              <a:t>sažetak</a:t>
            </a:r>
            <a:endParaRPr lang="hr-HR" dirty="0"/>
          </a:p>
        </p:txBody>
      </p:sp>
      <p:sp>
        <p:nvSpPr>
          <p:cNvPr id="11" name="Rezervirano mjesto za sadržaj 10"/>
          <p:cNvSpPr>
            <a:spLocks noGrp="1"/>
          </p:cNvSpPr>
          <p:nvPr>
            <p:ph sz="quarter" idx="24"/>
          </p:nvPr>
        </p:nvSpPr>
        <p:spPr>
          <a:xfrm>
            <a:off x="1143000" y="7071360"/>
            <a:ext cx="13335000" cy="6858000"/>
          </a:xfrm>
        </p:spPr>
        <p:txBody>
          <a:bodyPr/>
          <a:lstStyle/>
          <a:p>
            <a:r>
              <a:rPr lang="hr-HR" dirty="0" smtClean="0"/>
              <a:t>ovdje je sažetak bez grafičkih oznaka i kako će izgledati nakon dodavanja </a:t>
            </a:r>
            <a:br>
              <a:rPr lang="hr-HR" dirty="0" smtClean="0"/>
            </a:br>
            <a:r>
              <a:rPr lang="hr-HR" dirty="0" smtClean="0"/>
              <a:t>grafičkih oznaka/ </a:t>
            </a:r>
            <a:endParaRPr lang="hr-HR" dirty="0"/>
          </a:p>
        </p:txBody>
      </p:sp>
      <p:sp>
        <p:nvSpPr>
          <p:cNvPr id="7" name="Rezervirano mjesto za teks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hr-HR" dirty="0" smtClean="0"/>
              <a:t>pozadina</a:t>
            </a:r>
            <a:endParaRPr lang="hr-HR" dirty="0"/>
          </a:p>
        </p:txBody>
      </p:sp>
      <p:sp>
        <p:nvSpPr>
          <p:cNvPr id="12" name="Rezervirano mjesto za sadržaj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Ako je potrebno, dodajte naslov. Kliknite gumb B na polaznoj kartici da biste dodali podebljano oblikovanje.</a:t>
            </a:r>
          </a:p>
          <a:p>
            <a:pPr lvl="1"/>
            <a:r>
              <a:rPr lang="hr-HR" dirty="0" smtClean="0"/>
              <a:t>Stavka pozadine</a:t>
            </a:r>
          </a:p>
          <a:p>
            <a:pPr lvl="1"/>
            <a:r>
              <a:rPr lang="hr-HR" dirty="0" smtClean="0"/>
              <a:t>Stavka pozadine</a:t>
            </a:r>
          </a:p>
          <a:p>
            <a:pPr lvl="1"/>
            <a:r>
              <a:rPr lang="hr-HR" dirty="0" smtClean="0"/>
              <a:t>Stavka pozadine</a:t>
            </a:r>
          </a:p>
          <a:p>
            <a:endParaRPr lang="hr-HR" dirty="0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hr-HR" dirty="0" smtClean="0"/>
              <a:t>ciljevi</a:t>
            </a:r>
            <a:endParaRPr lang="hr-HR" dirty="0"/>
          </a:p>
        </p:txBody>
      </p:sp>
      <p:sp>
        <p:nvSpPr>
          <p:cNvPr id="13" name="Rezervirano mjesto za sadržaj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hr-HR" dirty="0" smtClean="0"/>
              <a:t>Ovdje navedite ciljeve</a:t>
            </a:r>
          </a:p>
          <a:p>
            <a:r>
              <a:rPr lang="hr-HR" dirty="0" smtClean="0"/>
              <a:t>Cilj 1</a:t>
            </a:r>
          </a:p>
          <a:p>
            <a:r>
              <a:rPr lang="hr-HR" dirty="0" smtClean="0"/>
              <a:t>Cilj 2</a:t>
            </a:r>
          </a:p>
          <a:p>
            <a:r>
              <a:rPr lang="hr-HR" dirty="0" smtClean="0"/>
              <a:t>Cilj 3</a:t>
            </a:r>
            <a:endParaRPr lang="hr-HR" dirty="0"/>
          </a:p>
        </p:txBody>
      </p:sp>
      <p:sp>
        <p:nvSpPr>
          <p:cNvPr id="9" name="Rezervirano mjesto za teks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hr-HR" dirty="0" smtClean="0"/>
              <a:t>metode</a:t>
            </a:r>
            <a:endParaRPr lang="hr-HR" dirty="0"/>
          </a:p>
        </p:txBody>
      </p:sp>
      <p:sp>
        <p:nvSpPr>
          <p:cNvPr id="14" name="Rezervirano mjesto za sadržaj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hr-HR" dirty="0" smtClean="0"/>
              <a:t>Ovdje navedite metode i njihove opise</a:t>
            </a:r>
          </a:p>
          <a:p>
            <a:r>
              <a:rPr lang="hr-HR" dirty="0" smtClean="0"/>
              <a:t>Metoda 1</a:t>
            </a:r>
          </a:p>
          <a:p>
            <a:r>
              <a:rPr lang="hr-HR" dirty="0" smtClean="0"/>
              <a:t>Metoda 2</a:t>
            </a:r>
          </a:p>
          <a:p>
            <a:r>
              <a:rPr lang="hr-HR" dirty="0" smtClean="0"/>
              <a:t>Metoda 3</a:t>
            </a:r>
            <a:endParaRPr lang="hr-HR" dirty="0"/>
          </a:p>
        </p:txBody>
      </p:sp>
      <p:graphicFrame>
        <p:nvGraphicFramePr>
          <p:cNvPr id="25" name="Rezervirano mjesto za sadržaj 24" descr="Ogledna tablica s četiri stupca i sedam redaka." title="Ogledna tablic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738666761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Naslov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Naslov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Naslov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122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233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345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759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856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290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228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134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238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954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875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976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324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325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301</a:t>
                      </a:r>
                      <a:endParaRPr lang="hr-H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hr-HR" sz="2800" noProof="0" dirty="0" smtClean="0"/>
                        <a:t>Stavka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199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137</a:t>
                      </a:r>
                      <a:endParaRPr lang="hr-H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noProof="0" dirty="0" smtClean="0"/>
                        <a:t>186</a:t>
                      </a:r>
                      <a:endParaRPr lang="hr-HR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Slika 26" descr="Rendgenski snimak kralježnice" title="Ogledna slik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Slika 28" descr="Rendgenski snimak šake" title="Ogledna slik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Slika 27" descr="Rendgenski snimak glave" title="Ogledna slik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Rezervirano mjesto za sadržaj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hr-HR" dirty="0" smtClean="0"/>
              <a:t>Ovdje unesite opis podataka ili slika.</a:t>
            </a:r>
            <a:endParaRPr lang="hr-HR" dirty="0"/>
          </a:p>
        </p:txBody>
      </p:sp>
      <p:sp>
        <p:nvSpPr>
          <p:cNvPr id="16" name="Rezervirano mjesto za teks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17" name="Rezervirano mjesto za sadržaj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hr-HR" dirty="0" smtClean="0"/>
              <a:t>Rezultat 1</a:t>
            </a:r>
          </a:p>
          <a:p>
            <a:r>
              <a:rPr lang="hr-HR" dirty="0" smtClean="0"/>
              <a:t>Rezultat 2</a:t>
            </a:r>
          </a:p>
          <a:p>
            <a:r>
              <a:rPr lang="hr-HR" dirty="0" smtClean="0"/>
              <a:t>Rezultat 3</a:t>
            </a:r>
            <a:endParaRPr lang="hr-HR" dirty="0"/>
          </a:p>
        </p:txBody>
      </p:sp>
      <p:sp>
        <p:nvSpPr>
          <p:cNvPr id="18" name="Rezervirano mjesto za teks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graphicFrame>
        <p:nvGraphicFramePr>
          <p:cNvPr id="24" name="Rezervirano mjesto za sadržaj 23" descr="Linijski grafikon" title="Grafikon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1359291780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Rezervirano mjesto za sadržaj 31" descr="Linijski grafikon" title="Grafikon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263941449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Rezervirano mjesto za teks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22" name="Rezervirano mjesto za sadržaj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hr-HR" dirty="0" smtClean="0"/>
              <a:t>Zaključak 1</a:t>
            </a:r>
          </a:p>
          <a:p>
            <a:r>
              <a:rPr lang="hr-HR" dirty="0" smtClean="0"/>
              <a:t>Zaključak 2</a:t>
            </a:r>
          </a:p>
          <a:p>
            <a:r>
              <a:rPr lang="hr-HR" dirty="0" smtClean="0"/>
              <a:t>Zaključak 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inski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267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Medicinski poster</vt:lpstr>
      <vt:lpstr>[naslov postera] Lorem ipsum dolor sit amet, consectetuer adipiscing elit maecenas porttitor congue massa fusce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2013-04-05T20:27:31Z</dcterms:created>
  <dcterms:modified xsi:type="dcterms:W3CDTF">2013-07-24T07:48:30Z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