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56" r:id="rId23"/>
    <p:sldId id="258" r:id="rId24"/>
    <p:sldId id="263" r:id="rId25"/>
  </p:sldIdLst>
  <p:sldSz cx="12188825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1E4AEA4-8DFA-4A89-87EB-49C32662AFE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29" autoAdjust="0"/>
  </p:normalViewPr>
  <p:slideViewPr>
    <p:cSldViewPr showGuides="1">
      <p:cViewPr varScale="1">
        <p:scale>
          <a:sx n="102" d="100"/>
          <a:sy n="102" d="100"/>
        </p:scale>
        <p:origin x="138" y="786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1380" y="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quarter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hr-HR" sz="1200"/>
            </a:lvl1pPr>
          </a:lstStyle>
          <a:p>
            <a:fld id="{F1AD4818-3688-4878-A7BD-311AC34792BA}" type="datetime1">
              <a:rPr lang="hr-HR" smtClean="0"/>
              <a:t>5.8.2013.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hr-HR" sz="1200"/>
            </a:lvl1pPr>
          </a:lstStyle>
          <a:p>
            <a:fld id="{C4FD142E-5B44-489E-8F73-9E67242E680D}" type="slidenum">
              <a:rPr lang="hr-HR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612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zaglavlj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idx="1"/>
          </p:nvPr>
        </p:nvSpPr>
        <p:spPr>
          <a:xfrm>
            <a:off x="3978132" y="1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 latinLnBrk="0">
              <a:defRPr lang="hr-HR" sz="1200"/>
            </a:lvl1pPr>
          </a:lstStyle>
          <a:p>
            <a:fld id="{6D86B61D-2A81-4FD6-AA18-341E19F15546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4" name="Rezervirano mjesto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hr-HR" dirty="0"/>
          </a:p>
        </p:txBody>
      </p:sp>
      <p:sp>
        <p:nvSpPr>
          <p:cNvPr id="5" name="Rezervirano mjesto za bilješke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hr-HR" dirty="0"/>
              <a:t>Kliknite da biste uredili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 latinLnBrk="0">
              <a:defRPr lang="hr-HR" sz="1200"/>
            </a:lvl1pPr>
          </a:lstStyle>
          <a:p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 latinLnBrk="0">
              <a:defRPr lang="hr-HR" sz="1200"/>
            </a:lvl1pPr>
          </a:lstStyle>
          <a:p>
            <a:fld id="{F93199CD-3E1B-4AE6-990F-76F925F5EA9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hr-H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Da biste zamijenili tu sliku, samo je odaberite i izbrišite. Zatim kliknite ikonu Umetni sliku da biste umetnuli vlastitu!</a:t>
            </a:r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2758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7664159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638666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819595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92412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14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76757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15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0361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16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255610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17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324641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18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4115102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19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7497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451875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</p:spPr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CC701-D80A-463B-8415-A85485312088}" type="slidenum">
              <a:rPr lang="hr-HR" smtClean="0"/>
              <a:t>20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21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172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77296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4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60292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12410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35791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7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96255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353616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na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za bilješk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3199CD-3E1B-4AE6-990F-76F925F5EA9F}" type="slidenum">
              <a:rPr lang="hr-HR" smtClean="0"/>
              <a:t>9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32225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2414" y="1600201"/>
            <a:ext cx="9144000" cy="2971799"/>
          </a:xfrm>
        </p:spPr>
        <p:txBody>
          <a:bodyPr anchor="b">
            <a:normAutofit/>
          </a:bodyPr>
          <a:lstStyle>
            <a:lvl1pPr latinLnBrk="0">
              <a:lnSpc>
                <a:spcPct val="85000"/>
              </a:lnSpc>
              <a:defRPr lang="hr-HR" sz="6600">
                <a:solidFill>
                  <a:schemeClr val="tx1"/>
                </a:solidFill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2412" y="4724400"/>
            <a:ext cx="9144001" cy="990600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hr-HR" sz="2400" cap="none" baseline="0">
                <a:solidFill>
                  <a:schemeClr val="accent2"/>
                </a:solidFill>
              </a:defRPr>
            </a:lvl1pPr>
            <a:lvl2pPr marL="4572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 smtClean="0"/>
              <a:t>Uredite stil podnaslova matrice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C5E514-04A0-4FA2-AE5B-293F3622F290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499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ije ist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5" name="Rezervirano mjesto za sliku 2"/>
          <p:cNvSpPr>
            <a:spLocks noGrp="1"/>
          </p:cNvSpPr>
          <p:nvPr>
            <p:ph type="pic" idx="10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2417418A-4E3C-4018-B0EF-6AF12EBFCE81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7066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i okomit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za sliku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5" name="Rezervirano mjesto za sliku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96017E03-4CC3-46D4-BC9F-FA3DC2B06902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0" name="Rezervirano mjesto za broj slajda 9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93542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ije slike lijevo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4352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hr-HR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44352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hr-HR" sz="1800"/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5" name="Rezervirano mjesto za sliku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8" name="Rezervirano mjesto za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418BA75-85B1-4A50-8597-ACE0AEC94913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9" name="Rezervirano mjesto za podnožj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0" name="Rezervirano mjesto za broj slajda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1415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ije slike desno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hr-HR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hr-HR" sz="1800"/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5" name="Rezervirano mjesto za sliku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8" name="Rezervirano mjesto za datum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042DCF7-EA3A-4C03-84AE-D232890056E0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9" name="Rezervirano mjesto za podnožje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0" name="Rezervirano mjesto za broj slajda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76885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ij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4113212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5" name="Rezervirano mjesto za sliku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FDD6C26-82EE-4FAD-8560-1EBC3E4D23C2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921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ije zamjensk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5" name="Rezervirano mjesto za sliku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31EC1056-3990-4014-A0F1-52E741E23450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18208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i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1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5" name="Rezervirano mjesto za sliku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7" name="Rezervirano mjesto za sliku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72C5DC23-735A-4900-8351-EE1455CCA55F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084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i zamjensk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4113214" y="609600"/>
            <a:ext cx="8075611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5" name="Rezervirano mjesto za sliku 2"/>
          <p:cNvSpPr>
            <a:spLocks noGrp="1"/>
          </p:cNvSpPr>
          <p:nvPr>
            <p:ph type="pic" idx="10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7" name="Rezervirano mjesto za sliku 2"/>
          <p:cNvSpPr>
            <a:spLocks noGrp="1"/>
          </p:cNvSpPr>
          <p:nvPr>
            <p:ph type="pic" idx="12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7D06FF4C-8B91-428B-AE30-11EC99F36D63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1" name="Rezervirano mjesto za broj slajda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48559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t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za sliku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9" name="Rezervirano mjesto za sliku 2"/>
          <p:cNvSpPr>
            <a:spLocks noGrp="1"/>
          </p:cNvSpPr>
          <p:nvPr>
            <p:ph type="pic" idx="14"/>
          </p:nvPr>
        </p:nvSpPr>
        <p:spPr>
          <a:xfrm>
            <a:off x="0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5" name="Rezervirano mjesto za sliku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7" name="Rezervirano mjesto za sliku 2"/>
          <p:cNvSpPr>
            <a:spLocks noGrp="1"/>
          </p:cNvSpPr>
          <p:nvPr>
            <p:ph type="pic" idx="12"/>
          </p:nvPr>
        </p:nvSpPr>
        <p:spPr>
          <a:xfrm>
            <a:off x="8211185" y="35052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EEC6A5F-1766-4DAE-8DFC-908E455198B9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1" name="Rezervirano mjesto za broj slajda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666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dna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1218895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291456-4522-4854-B443-8930396C1624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3578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komita slika na naslovnom slajd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zervirano mjesto za sliku 8"/>
          <p:cNvSpPr>
            <a:spLocks noGrp="1"/>
          </p:cNvSpPr>
          <p:nvPr>
            <p:ph type="pic" sz="quarter" idx="10"/>
          </p:nvPr>
        </p:nvSpPr>
        <p:spPr>
          <a:xfrm>
            <a:off x="0" y="609600"/>
            <a:ext cx="700881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800"/>
            </a:lvl1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 hasCustomPrompt="1"/>
          </p:nvPr>
        </p:nvSpPr>
        <p:spPr>
          <a:xfrm>
            <a:off x="7237411" y="1600200"/>
            <a:ext cx="4343402" cy="3733800"/>
          </a:xfrm>
        </p:spPr>
        <p:txBody>
          <a:bodyPr anchor="t">
            <a:normAutofit/>
          </a:bodyPr>
          <a:lstStyle>
            <a:lvl1pPr latinLnBrk="0">
              <a:lnSpc>
                <a:spcPct val="85000"/>
              </a:lnSpc>
              <a:defRPr lang="hr-HR" sz="6600">
                <a:solidFill>
                  <a:schemeClr val="tx1"/>
                </a:solidFill>
              </a:defRPr>
            </a:lvl1pPr>
          </a:lstStyle>
          <a:p>
            <a:r>
              <a:rPr lang="hr-HR" dirty="0" smtClean="0"/>
              <a:t>Kliknite da biste unijeli </a:t>
            </a:r>
            <a:r>
              <a:rPr lang="hr-HR" dirty="0"/>
              <a:t>ime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7237411" y="5562600"/>
            <a:ext cx="4343401" cy="762000"/>
          </a:xfrm>
        </p:spPr>
        <p:txBody>
          <a:bodyPr anchor="b">
            <a:normAutofit/>
          </a:bodyPr>
          <a:lstStyle>
            <a:lvl1pPr marL="0" indent="0" algn="l" latinLnBrk="0">
              <a:lnSpc>
                <a:spcPct val="110000"/>
              </a:lnSpc>
              <a:spcBef>
                <a:spcPts val="0"/>
              </a:spcBef>
              <a:buNone/>
              <a:defRPr lang="hr-HR" sz="1800" cap="none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hr-H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dirty="0" smtClean="0"/>
              <a:t>Uredite stil podnaslova matrice</a:t>
            </a:r>
            <a:endParaRPr lang="hr-HR" dirty="0"/>
          </a:p>
        </p:txBody>
      </p:sp>
      <p:sp>
        <p:nvSpPr>
          <p:cNvPr id="11" name="Rezervirano mjesto za tekst 10"/>
          <p:cNvSpPr>
            <a:spLocks noGrp="1"/>
          </p:cNvSpPr>
          <p:nvPr>
            <p:ph type="body" sz="quarter" idx="11" hasCustomPrompt="1"/>
          </p:nvPr>
        </p:nvSpPr>
        <p:spPr>
          <a:xfrm>
            <a:off x="7237411" y="533400"/>
            <a:ext cx="4343402" cy="838200"/>
          </a:xfrm>
        </p:spPr>
        <p:txBody>
          <a:bodyPr anchor="ctr">
            <a:noAutofit/>
          </a:bodyPr>
          <a:lstStyle>
            <a:lvl1pPr marL="0" indent="0" algn="l" latinLnBrk="0">
              <a:lnSpc>
                <a:spcPct val="85000"/>
              </a:lnSpc>
              <a:spcBef>
                <a:spcPts val="0"/>
              </a:spcBef>
              <a:buNone/>
              <a:defRPr lang="hr-HR" sz="4800" b="0" baseline="0">
                <a:solidFill>
                  <a:schemeClr val="accent2"/>
                </a:solidFill>
              </a:defRPr>
            </a:lvl1pPr>
            <a:lvl2pPr marL="0" indent="0" algn="r" latinLnBrk="0">
              <a:buNone/>
              <a:defRPr lang="hr-HR" sz="5400" b="0" baseline="0">
                <a:solidFill>
                  <a:schemeClr val="bg1"/>
                </a:solidFill>
              </a:defRPr>
            </a:lvl2pPr>
            <a:lvl3pPr marL="0" indent="0" algn="r" latinLnBrk="0">
              <a:buNone/>
              <a:defRPr lang="hr-HR" sz="5400" b="0" baseline="0">
                <a:solidFill>
                  <a:schemeClr val="bg1"/>
                </a:solidFill>
              </a:defRPr>
            </a:lvl3pPr>
            <a:lvl4pPr marL="0" indent="0" algn="r" latinLnBrk="0">
              <a:buNone/>
              <a:defRPr lang="hr-HR" sz="5400" b="0" baseline="0">
                <a:solidFill>
                  <a:schemeClr val="bg1"/>
                </a:solidFill>
              </a:defRPr>
            </a:lvl4pPr>
            <a:lvl5pPr marL="0" indent="0" algn="r" latinLnBrk="0">
              <a:buNone/>
              <a:defRPr lang="hr-HR" sz="5400" b="0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hr-HR" dirty="0"/>
              <a:t>Godina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2FA6354C-1F99-4935-9711-FB2317E63511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8726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5pPr latinLnBrk="0">
              <a:defRPr lang="hr-HR"/>
            </a:lvl5pPr>
            <a:lvl6pPr latinLnBrk="0">
              <a:defRPr lang="hr-HR"/>
            </a:lvl6pPr>
            <a:lvl7pPr latinLnBrk="0">
              <a:defRPr lang="hr-HR"/>
            </a:lvl7pPr>
            <a:lvl8pPr latinLnBrk="0">
              <a:defRPr lang="hr-HR"/>
            </a:lvl8pPr>
            <a:lvl9pPr latinLnBrk="0">
              <a:defRPr lang="hr-HR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3361C6-91B3-45EC-800A-79DE6F77046A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8254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4" y="2514600"/>
            <a:ext cx="9144000" cy="2895600"/>
          </a:xfrm>
        </p:spPr>
        <p:txBody>
          <a:bodyPr anchor="b">
            <a:normAutofit/>
          </a:bodyPr>
          <a:lstStyle>
            <a:lvl1pPr algn="l" latinLnBrk="0">
              <a:defRPr lang="hr-HR" sz="4800" b="0" cap="none" baseline="0"/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522413" y="1257300"/>
            <a:ext cx="9144000" cy="1143000"/>
          </a:xfrm>
        </p:spPr>
        <p:txBody>
          <a:bodyPr anchor="t">
            <a:norm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hr-HR" sz="240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hr-H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hr-H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hr-H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AC6D7C-8090-4844-8284-5707D372CE0E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76181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sz="half" idx="1" hasCustomPrompt="1"/>
          </p:nvPr>
        </p:nvSpPr>
        <p:spPr>
          <a:xfrm>
            <a:off x="1522412" y="1828800"/>
            <a:ext cx="4419599" cy="4419600"/>
          </a:xfrm>
        </p:spPr>
        <p:txBody>
          <a:bodyPr>
            <a:normAutofit/>
          </a:bodyPr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6246814" y="1828800"/>
            <a:ext cx="4419600" cy="4419600"/>
          </a:xfrm>
        </p:spPr>
        <p:txBody>
          <a:bodyPr>
            <a:normAutofit/>
          </a:bodyPr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/>
            </a:lvl6pPr>
            <a:lvl7pPr latinLnBrk="0">
              <a:defRPr lang="hr-HR" sz="1600"/>
            </a:lvl7pPr>
            <a:lvl8pPr latinLnBrk="0">
              <a:defRPr lang="hr-HR" sz="1600"/>
            </a:lvl8pPr>
            <a:lvl9pPr latinLnBrk="0">
              <a:defRPr lang="hr-HR" sz="1600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C7BB8A5-F6C7-4968-BC0F-424BC96E667B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5340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22413" y="381000"/>
            <a:ext cx="9144002" cy="1219200"/>
          </a:xfrm>
        </p:spPr>
        <p:txBody>
          <a:bodyPr/>
          <a:lstStyle>
            <a:lvl1pPr latinLnBrk="0">
              <a:defRPr lang="hr-HR"/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 hasCustomPrompt="1"/>
          </p:nvPr>
        </p:nvSpPr>
        <p:spPr>
          <a:xfrm>
            <a:off x="152241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hr-HR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hr-HR" sz="2000" b="1"/>
            </a:lvl2pPr>
            <a:lvl3pPr marL="914400" indent="0" latinLnBrk="0">
              <a:buNone/>
              <a:defRPr lang="hr-HR" sz="1800" b="1"/>
            </a:lvl3pPr>
            <a:lvl4pPr marL="1371600" indent="0" latinLnBrk="0">
              <a:buNone/>
              <a:defRPr lang="hr-HR" sz="1600" b="1"/>
            </a:lvl4pPr>
            <a:lvl5pPr marL="1828800" indent="0" latinLnBrk="0">
              <a:buNone/>
              <a:defRPr lang="hr-HR" sz="1600" b="1"/>
            </a:lvl5pPr>
            <a:lvl6pPr marL="2286000" indent="0" latinLnBrk="0">
              <a:buNone/>
              <a:defRPr lang="hr-HR" sz="1600" b="1"/>
            </a:lvl6pPr>
            <a:lvl7pPr marL="2743200" indent="0" latinLnBrk="0">
              <a:buNone/>
              <a:defRPr lang="hr-HR" sz="1600" b="1"/>
            </a:lvl7pPr>
            <a:lvl8pPr marL="3200400" indent="0" latinLnBrk="0">
              <a:buNone/>
              <a:defRPr lang="hr-HR" sz="1600" b="1"/>
            </a:lvl8pPr>
            <a:lvl9pPr marL="3657600" indent="0" latinLnBrk="0">
              <a:buNone/>
              <a:defRPr lang="hr-HR" sz="1600" b="1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4" name="Rezervirano mjesto za sadržaj 3"/>
          <p:cNvSpPr>
            <a:spLocks noGrp="1"/>
          </p:cNvSpPr>
          <p:nvPr>
            <p:ph sz="half" idx="2" hasCustomPrompt="1"/>
          </p:nvPr>
        </p:nvSpPr>
        <p:spPr>
          <a:xfrm>
            <a:off x="152241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hr-HR" sz="2000"/>
            </a:lvl1pPr>
            <a:lvl2pPr latinLnBrk="0">
              <a:defRPr lang="hr-HR" sz="1800"/>
            </a:lvl2pPr>
            <a:lvl3pPr latinLnBrk="0">
              <a:defRPr lang="hr-HR" sz="1600"/>
            </a:lvl3pPr>
            <a:lvl4pPr latinLnBrk="0">
              <a:defRPr lang="hr-HR" sz="1400"/>
            </a:lvl4pPr>
            <a:lvl5pPr latinLnBrk="0">
              <a:defRPr lang="hr-HR" sz="1400"/>
            </a:lvl5pPr>
            <a:lvl6pPr latinLnBrk="0">
              <a:defRPr lang="hr-HR" sz="1400"/>
            </a:lvl6pPr>
            <a:lvl7pPr latinLnBrk="0">
              <a:defRPr lang="hr-HR" sz="1400"/>
            </a:lvl7pPr>
            <a:lvl8pPr latinLnBrk="0">
              <a:defRPr lang="hr-HR" sz="1400"/>
            </a:lvl8pPr>
            <a:lvl9pPr latinLnBrk="0">
              <a:defRPr lang="hr-HR" sz="1400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6249862" y="1828800"/>
            <a:ext cx="4416552" cy="838200"/>
          </a:xfrm>
        </p:spPr>
        <p:txBody>
          <a:bodyPr anchor="ctr">
            <a:noAutofit/>
          </a:bodyPr>
          <a:lstStyle>
            <a:lvl1pPr marL="0" indent="0" latinLnBrk="0">
              <a:lnSpc>
                <a:spcPct val="85000"/>
              </a:lnSpc>
              <a:spcBef>
                <a:spcPts val="0"/>
              </a:spcBef>
              <a:buNone/>
              <a:defRPr lang="hr-HR" sz="2400" b="0" cap="none" baseline="0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hr-HR" sz="2000" b="1"/>
            </a:lvl2pPr>
            <a:lvl3pPr marL="914400" indent="0" latinLnBrk="0">
              <a:buNone/>
              <a:defRPr lang="hr-HR" sz="1800" b="1"/>
            </a:lvl3pPr>
            <a:lvl4pPr marL="1371600" indent="0" latinLnBrk="0">
              <a:buNone/>
              <a:defRPr lang="hr-HR" sz="1600" b="1"/>
            </a:lvl4pPr>
            <a:lvl5pPr marL="1828800" indent="0" latinLnBrk="0">
              <a:buNone/>
              <a:defRPr lang="hr-HR" sz="1600" b="1"/>
            </a:lvl5pPr>
            <a:lvl6pPr marL="2286000" indent="0" latinLnBrk="0">
              <a:buNone/>
              <a:defRPr lang="hr-HR" sz="1600" b="1"/>
            </a:lvl6pPr>
            <a:lvl7pPr marL="2743200" indent="0" latinLnBrk="0">
              <a:buNone/>
              <a:defRPr lang="hr-HR" sz="1600" b="1"/>
            </a:lvl7pPr>
            <a:lvl8pPr marL="3200400" indent="0" latinLnBrk="0">
              <a:buNone/>
              <a:defRPr lang="hr-HR" sz="1600" b="1"/>
            </a:lvl8pPr>
            <a:lvl9pPr marL="3657600" indent="0" latinLnBrk="0">
              <a:buNone/>
              <a:defRPr lang="hr-HR" sz="1600" b="1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6" name="Rezervirano mjesto za sadržaj 5"/>
          <p:cNvSpPr>
            <a:spLocks noGrp="1"/>
          </p:cNvSpPr>
          <p:nvPr>
            <p:ph sz="quarter" idx="4" hasCustomPrompt="1"/>
          </p:nvPr>
        </p:nvSpPr>
        <p:spPr>
          <a:xfrm>
            <a:off x="6249862" y="2743200"/>
            <a:ext cx="4416552" cy="3505200"/>
          </a:xfrm>
        </p:spPr>
        <p:txBody>
          <a:bodyPr>
            <a:normAutofit/>
          </a:bodyPr>
          <a:lstStyle>
            <a:lvl1pPr latinLnBrk="0">
              <a:defRPr lang="hr-HR" sz="2000"/>
            </a:lvl1pPr>
            <a:lvl2pPr latinLnBrk="0">
              <a:defRPr lang="hr-HR" sz="1800"/>
            </a:lvl2pPr>
            <a:lvl3pPr latinLnBrk="0">
              <a:defRPr lang="hr-HR" sz="1600"/>
            </a:lvl3pPr>
            <a:lvl4pPr latinLnBrk="0">
              <a:defRPr lang="hr-HR" sz="1400"/>
            </a:lvl4pPr>
            <a:lvl5pPr latinLnBrk="0">
              <a:defRPr lang="hr-HR" sz="1400"/>
            </a:lvl5pPr>
            <a:lvl6pPr latinLnBrk="0">
              <a:defRPr lang="hr-HR" sz="1400"/>
            </a:lvl6pPr>
            <a:lvl7pPr latinLnBrk="0">
              <a:defRPr lang="hr-HR" sz="1400"/>
            </a:lvl7pPr>
            <a:lvl8pPr latinLnBrk="0">
              <a:defRPr lang="hr-HR" sz="1400"/>
            </a:lvl8pPr>
            <a:lvl9pPr latinLnBrk="0">
              <a:defRPr lang="hr-HR" sz="1400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7" name="Rezervirano mjesto za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4FBD5B-1D61-4EC7-98B1-FE149207DE3C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8" name="Rezervirano mjesto za podnožj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9" name="Rezervirano mjesto za broj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0841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F15207-97E4-479E-A0FF-0AA786F4F284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za broj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2663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an predlož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FDA528-CED2-4127-85DD-7F0B346950A4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3" name="Rezervirano mjesto za podnožj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broj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075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51613" y="762000"/>
            <a:ext cx="5029200" cy="2667000"/>
          </a:xfrm>
        </p:spPr>
        <p:txBody>
          <a:bodyPr anchor="b">
            <a:noAutofit/>
          </a:bodyPr>
          <a:lstStyle>
            <a:lvl1pPr algn="l" latinLnBrk="0">
              <a:lnSpc>
                <a:spcPct val="85000"/>
              </a:lnSpc>
              <a:defRPr lang="hr-HR" sz="3200" b="0">
                <a:solidFill>
                  <a:schemeClr val="accent2"/>
                </a:solidFill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sadržaj 2"/>
          <p:cNvSpPr>
            <a:spLocks noGrp="1"/>
          </p:cNvSpPr>
          <p:nvPr>
            <p:ph idx="1" hasCustomPrompt="1"/>
          </p:nvPr>
        </p:nvSpPr>
        <p:spPr>
          <a:xfrm>
            <a:off x="574795" y="609600"/>
            <a:ext cx="5473580" cy="5638800"/>
          </a:xfrm>
        </p:spPr>
        <p:txBody>
          <a:bodyPr>
            <a:normAutofit/>
          </a:bodyPr>
          <a:lstStyle>
            <a:lvl1pPr latinLnBrk="0">
              <a:defRPr lang="hr-HR" sz="2400"/>
            </a:lvl1pPr>
            <a:lvl2pPr latinLnBrk="0">
              <a:defRPr lang="hr-HR" sz="2000"/>
            </a:lvl2pPr>
            <a:lvl3pPr latinLnBrk="0">
              <a:defRPr lang="hr-HR" sz="1800"/>
            </a:lvl3pPr>
            <a:lvl4pPr latinLnBrk="0">
              <a:defRPr lang="hr-HR" sz="1600"/>
            </a:lvl4pPr>
            <a:lvl5pPr latinLnBrk="0">
              <a:defRPr lang="hr-HR" sz="1600"/>
            </a:lvl5pPr>
            <a:lvl6pPr latinLnBrk="0">
              <a:defRPr lang="hr-HR" sz="1600" baseline="0"/>
            </a:lvl6pPr>
            <a:lvl7pPr latinLnBrk="0">
              <a:defRPr lang="hr-HR" sz="1600" baseline="0"/>
            </a:lvl7pPr>
            <a:lvl8pPr latinLnBrk="0">
              <a:defRPr lang="hr-HR" sz="1600" baseline="0"/>
            </a:lvl8pPr>
            <a:lvl9pPr latinLnBrk="0">
              <a:defRPr lang="hr-HR" sz="1600" baseline="0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551613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hr-HR" sz="1800"/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0F9779-BC98-4ABD-9E31-EA3C3908E377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44981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-64" y="609600"/>
            <a:ext cx="6046533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551614" y="762000"/>
            <a:ext cx="5029200" cy="26670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hr-HR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>
          <a:xfrm>
            <a:off x="6551614" y="3581400"/>
            <a:ext cx="5029200" cy="24384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hr-HR" sz="1800"/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 dirty="0"/>
              <a:t>Kliknite da biste uredili stilove teksta matrice</a:t>
            </a:r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70BF84-8762-4717-88C3-ED414D9DC59A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9172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okomiti teks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5pPr latinLnBrk="0">
              <a:defRPr lang="hr-HR"/>
            </a:lvl5pPr>
            <a:lvl6pPr latinLnBrk="0">
              <a:defRPr lang="hr-HR"/>
            </a:lvl6pPr>
            <a:lvl7pPr latinLnBrk="0">
              <a:defRPr lang="hr-HR"/>
            </a:lvl7pPr>
            <a:lvl8pPr latinLnBrk="0">
              <a:defRPr lang="hr-HR" baseline="0"/>
            </a:lvl8pPr>
            <a:lvl9pPr latinLnBrk="0">
              <a:defRPr lang="hr-HR" baseline="0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B53B76D-D91E-4235-B0D0-C360C32812AD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0095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9142412" y="609600"/>
            <a:ext cx="1524001" cy="5638800"/>
          </a:xfrm>
        </p:spPr>
        <p:txBody>
          <a:bodyPr vert="eaVert"/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okomiti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1522412" y="609600"/>
            <a:ext cx="7391399" cy="5638800"/>
          </a:xfrm>
        </p:spPr>
        <p:txBody>
          <a:bodyPr vert="eaVert"/>
          <a:lstStyle>
            <a:lvl5pPr latinLnBrk="0">
              <a:defRPr lang="hr-HR"/>
            </a:lvl5pPr>
            <a:lvl6pPr latinLnBrk="0">
              <a:defRPr lang="hr-HR"/>
            </a:lvl6pPr>
            <a:lvl7pPr latinLnBrk="0">
              <a:defRPr lang="hr-HR"/>
            </a:lvl7pPr>
            <a:lvl8pPr latinLnBrk="0">
              <a:defRPr lang="hr-HR"/>
            </a:lvl8pPr>
            <a:lvl9pPr latinLnBrk="0">
              <a:defRPr lang="hr-HR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F88612B-EF34-4FF6-8E8D-92A94FD49E69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7903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jev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0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56613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hr-HR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456613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hr-HR" sz="1800"/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6" name="Rezervirano mjesto za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742A4B-7020-44A0-AF35-542413CCBC8C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7" name="Rezervirano mjesto za podnožj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8" name="Rezervirano mjesto za broj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3259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sn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4113213" y="609600"/>
            <a:ext cx="8075612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hr-HR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hr-HR" sz="1800"/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5" name="Rezervirano mjesto za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3B9E51-B3A3-469F-B7E6-908EDA3D3565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6" name="Rezervirano mjesto za podnožj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za broj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82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Četiri slike lijevo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4163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56614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hr-HR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456614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hr-HR" sz="1800"/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5" name="Rezervirano mjesto za sliku 2"/>
          <p:cNvSpPr>
            <a:spLocks noGrp="1"/>
          </p:cNvSpPr>
          <p:nvPr>
            <p:ph type="pic" idx="10"/>
          </p:nvPr>
        </p:nvSpPr>
        <p:spPr>
          <a:xfrm>
            <a:off x="4109756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6" name="Rezervirano mjesto za sliku 2"/>
          <p:cNvSpPr>
            <a:spLocks noGrp="1"/>
          </p:cNvSpPr>
          <p:nvPr>
            <p:ph type="pic" idx="11"/>
          </p:nvPr>
        </p:nvSpPr>
        <p:spPr>
          <a:xfrm>
            <a:off x="4163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7" name="Rezervirano mjesto za sliku 2"/>
          <p:cNvSpPr>
            <a:spLocks noGrp="1"/>
          </p:cNvSpPr>
          <p:nvPr>
            <p:ph type="pic" idx="12"/>
          </p:nvPr>
        </p:nvSpPr>
        <p:spPr>
          <a:xfrm>
            <a:off x="4109756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8" name="Rezervirano mjesto za datum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FEC1BDBF-51CB-4A65-8E68-497CBDA63534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9" name="Rezervirano mjesto za podnožje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0" name="Rezervirano mjesto za broj slajda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71646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Četiri slike desno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3550" y="1600200"/>
            <a:ext cx="3124200" cy="2438400"/>
          </a:xfrm>
        </p:spPr>
        <p:txBody>
          <a:bodyPr anchor="b">
            <a:normAutofit/>
          </a:bodyPr>
          <a:lstStyle>
            <a:lvl1pPr algn="l" latinLnBrk="0">
              <a:lnSpc>
                <a:spcPct val="85000"/>
              </a:lnSpc>
              <a:defRPr lang="hr-HR" sz="3200" b="0" i="0" baseline="0">
                <a:solidFill>
                  <a:schemeClr val="accent2"/>
                </a:solidFill>
              </a:defRPr>
            </a:lvl1pPr>
          </a:lstStyle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03550" y="4191000"/>
            <a:ext cx="3124200" cy="1828800"/>
          </a:xfrm>
        </p:spPr>
        <p:txBody>
          <a:bodyPr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200"/>
              </a:spcBef>
              <a:buNone/>
              <a:defRPr lang="hr-HR" sz="1800"/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5" name="Rezervirano mjesto za sliku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6" name="Rezervirano mjesto za sliku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7" name="Rezervirano mjesto za sliku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8" name="Rezervirano mjesto za datum 7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fld id="{92C50A9C-7979-4B4E-A82A-952CDE1D4499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9" name="Rezervirano mjesto za podnožje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0" name="Rezervirano mjesto za broj slajda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937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est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za sliku 2"/>
          <p:cNvSpPr>
            <a:spLocks noGrp="1"/>
          </p:cNvSpPr>
          <p:nvPr>
            <p:ph type="pic" idx="13"/>
          </p:nvPr>
        </p:nvSpPr>
        <p:spPr>
          <a:xfrm>
            <a:off x="0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9" name="Rezervirano mjesto za sliku 2"/>
          <p:cNvSpPr>
            <a:spLocks noGrp="1"/>
          </p:cNvSpPr>
          <p:nvPr>
            <p:ph type="pic" idx="14"/>
          </p:nvPr>
        </p:nvSpPr>
        <p:spPr>
          <a:xfrm>
            <a:off x="0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4105592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5" name="Rezervirano mjesto za sliku 2"/>
          <p:cNvSpPr>
            <a:spLocks noGrp="1"/>
          </p:cNvSpPr>
          <p:nvPr>
            <p:ph type="pic" idx="10"/>
          </p:nvPr>
        </p:nvSpPr>
        <p:spPr>
          <a:xfrm>
            <a:off x="8211185" y="609600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6" name="Rezervirano mjesto za sliku 2"/>
          <p:cNvSpPr>
            <a:spLocks noGrp="1"/>
          </p:cNvSpPr>
          <p:nvPr>
            <p:ph type="pic" idx="11"/>
          </p:nvPr>
        </p:nvSpPr>
        <p:spPr>
          <a:xfrm>
            <a:off x="4105592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7" name="Rezervirano mjesto za sliku 2"/>
          <p:cNvSpPr>
            <a:spLocks noGrp="1"/>
          </p:cNvSpPr>
          <p:nvPr>
            <p:ph type="pic" idx="12"/>
          </p:nvPr>
        </p:nvSpPr>
        <p:spPr>
          <a:xfrm>
            <a:off x="8211185" y="3494088"/>
            <a:ext cx="3977640" cy="27432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C5BFA4A5-4E0C-480A-A850-AEC3943EAB0D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4" name="Rezervirano mjesto za podnožj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10" name="Rezervirano mjesto za broj slajda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5873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jeva slika s cita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-1" y="608076"/>
            <a:ext cx="6035040" cy="5641848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5516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hr-HR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6" name="Rezervirano mjesto za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6B6C5-FAFE-420D-8089-180F18AF9247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7" name="Rezervirano mjesto za podnožj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8" name="Rezervirano mjesto za broj slajd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387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sna slika s cita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>
          <a:xfrm>
            <a:off x="6153785" y="609600"/>
            <a:ext cx="6035040" cy="5638800"/>
          </a:xfrm>
          <a:solidFill>
            <a:schemeClr val="bg1">
              <a:lumMod val="85000"/>
              <a:lumOff val="15000"/>
            </a:schemeClr>
          </a:solidFill>
        </p:spPr>
        <p:txBody>
          <a:bodyPr>
            <a:normAutofit/>
          </a:bodyPr>
          <a:lstStyle>
            <a:lvl1pPr marL="0" indent="0" algn="ctr" latinLnBrk="0">
              <a:buNone/>
              <a:defRPr lang="hr-HR" sz="2400"/>
            </a:lvl1pPr>
            <a:lvl2pPr marL="457200" indent="0" latinLnBrk="0">
              <a:buNone/>
              <a:defRPr lang="hr-HR" sz="2800"/>
            </a:lvl2pPr>
            <a:lvl3pPr marL="914400" indent="0" latinLnBrk="0">
              <a:buNone/>
              <a:defRPr lang="hr-HR" sz="2400"/>
            </a:lvl3pPr>
            <a:lvl4pPr marL="1371600" indent="0" latinLnBrk="0">
              <a:buNone/>
              <a:defRPr lang="hr-HR" sz="2000"/>
            </a:lvl4pPr>
            <a:lvl5pPr marL="1828800" indent="0" latinLnBrk="0">
              <a:buNone/>
              <a:defRPr lang="hr-HR" sz="2000"/>
            </a:lvl5pPr>
            <a:lvl6pPr marL="2286000" indent="0" latinLnBrk="0">
              <a:buNone/>
              <a:defRPr lang="hr-HR" sz="2000"/>
            </a:lvl6pPr>
            <a:lvl7pPr marL="2743200" indent="0" latinLnBrk="0">
              <a:buNone/>
              <a:defRPr lang="hr-HR" sz="2000"/>
            </a:lvl7pPr>
            <a:lvl8pPr marL="3200400" indent="0" latinLnBrk="0">
              <a:buNone/>
              <a:defRPr lang="hr-HR" sz="2000"/>
            </a:lvl8pPr>
            <a:lvl9pPr marL="3657600" indent="0" latinLnBrk="0">
              <a:buNone/>
              <a:defRPr lang="hr-HR" sz="2000"/>
            </a:lvl9pPr>
          </a:lstStyle>
          <a:p>
            <a:r>
              <a:rPr lang="hr-HR" dirty="0"/>
              <a:t>Kliknite ikonu da biste dodali sliku</a:t>
            </a:r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 hasCustomPrompt="1"/>
          </p:nvPr>
        </p:nvSpPr>
        <p:spPr>
          <a:xfrm>
            <a:off x="608013" y="1828800"/>
            <a:ext cx="5029200" cy="4038600"/>
          </a:xfrm>
        </p:spPr>
        <p:txBody>
          <a:bodyPr anchor="ctr">
            <a:normAutofit/>
          </a:bodyPr>
          <a:lstStyle>
            <a:lvl1pPr marL="0" indent="0" latinLnBrk="0">
              <a:lnSpc>
                <a:spcPct val="110000"/>
              </a:lnSpc>
              <a:spcBef>
                <a:spcPts val="1800"/>
              </a:spcBef>
              <a:buNone/>
              <a:defRPr lang="hr-HR" sz="2800" i="1">
                <a:solidFill>
                  <a:schemeClr val="accent2"/>
                </a:solidFill>
              </a:defRPr>
            </a:lvl1pPr>
            <a:lvl2pPr marL="457200" indent="0" latinLnBrk="0">
              <a:buNone/>
              <a:defRPr lang="hr-HR" sz="1200"/>
            </a:lvl2pPr>
            <a:lvl3pPr marL="914400" indent="0" latinLnBrk="0">
              <a:buNone/>
              <a:defRPr lang="hr-HR" sz="1000"/>
            </a:lvl3pPr>
            <a:lvl4pPr marL="1371600" indent="0" latinLnBrk="0">
              <a:buNone/>
              <a:defRPr lang="hr-HR" sz="900"/>
            </a:lvl4pPr>
            <a:lvl5pPr marL="1828800" indent="0" latinLnBrk="0">
              <a:buNone/>
              <a:defRPr lang="hr-HR" sz="900"/>
            </a:lvl5pPr>
            <a:lvl6pPr marL="2286000" indent="0" latinLnBrk="0">
              <a:buNone/>
              <a:defRPr lang="hr-HR" sz="900"/>
            </a:lvl6pPr>
            <a:lvl7pPr marL="2743200" indent="0" latinLnBrk="0">
              <a:buNone/>
              <a:defRPr lang="hr-HR" sz="900"/>
            </a:lvl7pPr>
            <a:lvl8pPr marL="3200400" indent="0" latinLnBrk="0">
              <a:buNone/>
              <a:defRPr lang="hr-HR" sz="900"/>
            </a:lvl8pPr>
            <a:lvl9pPr marL="3657600" indent="0" latinLnBrk="0">
              <a:buNone/>
              <a:defRPr lang="hr-HR" sz="900"/>
            </a:lvl9pPr>
          </a:lstStyle>
          <a:p>
            <a:pPr lvl="0"/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2" name="Rezervirano mjesto za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21AA84-4F5F-4D24-8D46-B03653AC4606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209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naslov 1"/>
          <p:cNvSpPr>
            <a:spLocks noGrp="1"/>
          </p:cNvSpPr>
          <p:nvPr>
            <p:ph type="title"/>
          </p:nvPr>
        </p:nvSpPr>
        <p:spPr>
          <a:xfrm>
            <a:off x="1522412" y="381000"/>
            <a:ext cx="9144002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dirty="0" smtClean="0"/>
              <a:t>Uredite stil naslova matrice</a:t>
            </a:r>
            <a:endParaRPr lang="hr-HR" dirty="0"/>
          </a:p>
        </p:txBody>
      </p:sp>
      <p:sp>
        <p:nvSpPr>
          <p:cNvPr id="3" name="Rezervirano mjesto za tekst 2"/>
          <p:cNvSpPr>
            <a:spLocks noGrp="1"/>
          </p:cNvSpPr>
          <p:nvPr>
            <p:ph type="body" idx="1"/>
          </p:nvPr>
        </p:nvSpPr>
        <p:spPr>
          <a:xfrm>
            <a:off x="1522412" y="1828800"/>
            <a:ext cx="9144002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Uredite stil naslova matrice</a:t>
            </a:r>
            <a:endParaRPr lang="hr-HR" dirty="0"/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za datum 3"/>
          <p:cNvSpPr>
            <a:spLocks noGrp="1"/>
          </p:cNvSpPr>
          <p:nvPr>
            <p:ph type="dt" sz="half" idx="2"/>
          </p:nvPr>
        </p:nvSpPr>
        <p:spPr>
          <a:xfrm>
            <a:off x="7770812" y="6400800"/>
            <a:ext cx="1548659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r-H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BCFE-90CD-48FE-ABD3-247D4DC806D8}" type="datetime1">
              <a:rPr lang="hr-HR" smtClean="0"/>
              <a:pPr/>
              <a:t>5.8.2013.</a:t>
            </a:fld>
            <a:endParaRPr lang="hr-HR" dirty="0"/>
          </a:p>
        </p:txBody>
      </p:sp>
      <p:sp>
        <p:nvSpPr>
          <p:cNvPr id="5" name="Rezervirano mjesto za podnožje 4"/>
          <p:cNvSpPr>
            <a:spLocks noGrp="1"/>
          </p:cNvSpPr>
          <p:nvPr>
            <p:ph type="ftr" sz="quarter" idx="3"/>
          </p:nvPr>
        </p:nvSpPr>
        <p:spPr>
          <a:xfrm>
            <a:off x="1522412" y="6400800"/>
            <a:ext cx="5954834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hr-H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 dirty="0"/>
          </a:p>
        </p:txBody>
      </p:sp>
      <p:sp>
        <p:nvSpPr>
          <p:cNvPr id="6" name="Rezervirano mjesto za broj slajda 5"/>
          <p:cNvSpPr>
            <a:spLocks noGrp="1"/>
          </p:cNvSpPr>
          <p:nvPr>
            <p:ph type="sldNum" sz="quarter" idx="4"/>
          </p:nvPr>
        </p:nvSpPr>
        <p:spPr>
          <a:xfrm>
            <a:off x="9599612" y="6400800"/>
            <a:ext cx="1066802" cy="276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hr-HR"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hr-HR" smtClean="0"/>
              <a:pPr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30599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9" r:id="rId4"/>
    <p:sldLayoutId id="2147483670" r:id="rId5"/>
    <p:sldLayoutId id="2147483663" r:id="rId6"/>
    <p:sldLayoutId id="2147483667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65" r:id="rId14"/>
    <p:sldLayoutId id="2147483677" r:id="rId15"/>
    <p:sldLayoutId id="2147483664" r:id="rId16"/>
    <p:sldLayoutId id="2147483678" r:id="rId17"/>
    <p:sldLayoutId id="2147483679" r:id="rId18"/>
    <p:sldLayoutId id="2147483662" r:id="rId19"/>
    <p:sldLayoutId id="2147483650" r:id="rId20"/>
    <p:sldLayoutId id="2147483651" r:id="rId21"/>
    <p:sldLayoutId id="2147483652" r:id="rId22"/>
    <p:sldLayoutId id="2147483653" r:id="rId23"/>
    <p:sldLayoutId id="2147483654" r:id="rId24"/>
    <p:sldLayoutId id="2147483655" r:id="rId25"/>
    <p:sldLayoutId id="2147483656" r:id="rId26"/>
    <p:sldLayoutId id="2147483657" r:id="rId27"/>
    <p:sldLayoutId id="2147483658" r:id="rId28"/>
    <p:sldLayoutId id="2147483659" r:id="rId2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lang="hr-HR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3838" indent="-223838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lang="hr-HR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hr-HR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04088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50976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hr-HR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79576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hr-HR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26464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hr-HR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55064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hr-HR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01952" indent="-228600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lang="hr-HR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lang="hr-HR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r-HR"/>
      </a:defPPr>
      <a:lvl1pPr marL="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hr-H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Naslov albuma</a:t>
            </a:r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Podnaslov albuma</a:t>
            </a:r>
          </a:p>
        </p:txBody>
      </p:sp>
      <p:sp>
        <p:nvSpPr>
          <p:cNvPr id="5" name="Rezervirano mjesto za tekst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hr-HR" dirty="0"/>
              <a:t> Godina</a:t>
            </a:r>
          </a:p>
        </p:txBody>
      </p:sp>
      <p:pic>
        <p:nvPicPr>
          <p:cNvPr id="7" name="Rezervirano mjesto za sliku 6" descr="Diplomant s kapom i u togi grli drugu osobu" title="Ogledna slika"/>
          <p:cNvPicPr>
            <a:picLocks noGrp="1" noChangeAspect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0892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zervirano mjesto za sliku 6"/>
          <p:cNvSpPr>
            <a:spLocks noGrp="1"/>
          </p:cNvSpPr>
          <p:nvPr>
            <p:ph type="pic" idx="13"/>
          </p:nvPr>
        </p:nvSpPr>
        <p:spPr/>
      </p:sp>
      <p:sp>
        <p:nvSpPr>
          <p:cNvPr id="5" name="Rezervirano mjesto za sliku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Rezervirano mjesto za sliku 5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948018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zervirano mjesto za sliku 17"/>
          <p:cNvSpPr>
            <a:spLocks noGrp="1"/>
          </p:cNvSpPr>
          <p:nvPr>
            <p:ph type="pic" idx="1"/>
          </p:nvPr>
        </p:nvSpPr>
        <p:spPr/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19" name="Rezervirano mjesto za sliku 1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344941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zervirano mjesto za sliku 7"/>
          <p:cNvSpPr>
            <a:spLocks noGrp="1"/>
          </p:cNvSpPr>
          <p:nvPr>
            <p:ph type="pic" idx="1"/>
          </p:nvPr>
        </p:nvSpPr>
        <p:spPr/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9" name="Rezervirano mjesto za sliku 8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5392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za sliku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Rezervirano mjesto za sliku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419674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za sliku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Rezervirano mjesto za sliku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2292019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za sliku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Rezervirano mjesto za sliku 5"/>
          <p:cNvSpPr>
            <a:spLocks noGrp="1"/>
          </p:cNvSpPr>
          <p:nvPr>
            <p:ph type="pic" idx="10"/>
          </p:nvPr>
        </p:nvSpPr>
        <p:spPr/>
      </p:sp>
      <p:sp>
        <p:nvSpPr>
          <p:cNvPr id="7" name="Rezervirano mjesto za sliku 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67621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za sliku 12"/>
          <p:cNvSpPr>
            <a:spLocks noGrp="1"/>
          </p:cNvSpPr>
          <p:nvPr>
            <p:ph type="pic" idx="1"/>
          </p:nvPr>
        </p:nvSpPr>
        <p:spPr/>
      </p:sp>
      <p:sp>
        <p:nvSpPr>
          <p:cNvPr id="14" name="Rezervirano mjesto za sliku 13"/>
          <p:cNvSpPr>
            <a:spLocks noGrp="1"/>
          </p:cNvSpPr>
          <p:nvPr>
            <p:ph type="pic" idx="10"/>
          </p:nvPr>
        </p:nvSpPr>
        <p:spPr/>
      </p:sp>
      <p:sp>
        <p:nvSpPr>
          <p:cNvPr id="15" name="Rezervirano mjesto za sliku 14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2532940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zervirano mjesto za sliku 19"/>
          <p:cNvSpPr>
            <a:spLocks noGrp="1"/>
          </p:cNvSpPr>
          <p:nvPr>
            <p:ph type="pic" idx="13"/>
          </p:nvPr>
        </p:nvSpPr>
        <p:spPr/>
      </p:sp>
      <p:sp>
        <p:nvSpPr>
          <p:cNvPr id="21" name="Rezervirano mjesto za sliku 20"/>
          <p:cNvSpPr>
            <a:spLocks noGrp="1"/>
          </p:cNvSpPr>
          <p:nvPr>
            <p:ph type="pic" idx="14"/>
          </p:nvPr>
        </p:nvSpPr>
        <p:spPr/>
      </p:sp>
      <p:sp>
        <p:nvSpPr>
          <p:cNvPr id="17" name="Rezervirano mjesto za sliku 16"/>
          <p:cNvSpPr>
            <a:spLocks noGrp="1"/>
          </p:cNvSpPr>
          <p:nvPr>
            <p:ph type="pic" idx="1"/>
          </p:nvPr>
        </p:nvSpPr>
        <p:spPr/>
      </p:sp>
      <p:sp>
        <p:nvSpPr>
          <p:cNvPr id="18" name="Rezervirano mjesto za sliku 17"/>
          <p:cNvSpPr>
            <a:spLocks noGrp="1"/>
          </p:cNvSpPr>
          <p:nvPr>
            <p:ph type="pic" idx="10"/>
          </p:nvPr>
        </p:nvSpPr>
        <p:spPr/>
      </p:sp>
      <p:sp>
        <p:nvSpPr>
          <p:cNvPr id="19" name="Rezervirano mjesto za sliku 1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447724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za sliku 2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420761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32876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5" name="Rezervirano mjesto za sliku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390224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Rezervirano mjesto za sadržaj 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190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670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5" name="Rezervirano mjesto za sliku 4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6908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za sliku 4"/>
          <p:cNvSpPr>
            <a:spLocks noGrp="1"/>
          </p:cNvSpPr>
          <p:nvPr>
            <p:ph type="pic" idx="1"/>
          </p:nvPr>
        </p:nvSpPr>
        <p:spPr/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Rezervirano mjesto za teks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7" name="Rezervirano mjesto za sliku 6"/>
          <p:cNvSpPr>
            <a:spLocks noGrp="1"/>
          </p:cNvSpPr>
          <p:nvPr>
            <p:ph type="pic" idx="10"/>
          </p:nvPr>
        </p:nvSpPr>
        <p:spPr/>
      </p:sp>
      <p:sp>
        <p:nvSpPr>
          <p:cNvPr id="8" name="Rezervirano mjesto za sliku 7"/>
          <p:cNvSpPr>
            <a:spLocks noGrp="1"/>
          </p:cNvSpPr>
          <p:nvPr>
            <p:ph type="pic" idx="11"/>
          </p:nvPr>
        </p:nvSpPr>
        <p:spPr/>
      </p:sp>
      <p:sp>
        <p:nvSpPr>
          <p:cNvPr id="9" name="Rezervirano mjesto za sliku 8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43139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zervirano mjesto za sliku 13"/>
          <p:cNvSpPr>
            <a:spLocks noGrp="1"/>
          </p:cNvSpPr>
          <p:nvPr>
            <p:ph type="pic" idx="1"/>
          </p:nvPr>
        </p:nvSpPr>
        <p:spPr/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za tekst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15" name="Rezervirano mjesto za sliku 14"/>
          <p:cNvSpPr>
            <a:spLocks noGrp="1"/>
          </p:cNvSpPr>
          <p:nvPr>
            <p:ph type="pic" idx="10"/>
          </p:nvPr>
        </p:nvSpPr>
        <p:spPr/>
      </p:sp>
      <p:sp>
        <p:nvSpPr>
          <p:cNvPr id="16" name="Rezervirano mjesto za sliku 15"/>
          <p:cNvSpPr>
            <a:spLocks noGrp="1"/>
          </p:cNvSpPr>
          <p:nvPr>
            <p:ph type="pic" idx="11"/>
          </p:nvPr>
        </p:nvSpPr>
        <p:spPr/>
      </p:sp>
      <p:sp>
        <p:nvSpPr>
          <p:cNvPr id="17" name="Rezervirano mjesto za sliku 16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3645188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zervirano mjesto za sliku 11"/>
          <p:cNvSpPr>
            <a:spLocks noGrp="1"/>
          </p:cNvSpPr>
          <p:nvPr>
            <p:ph type="pic" idx="13"/>
          </p:nvPr>
        </p:nvSpPr>
        <p:spPr/>
      </p:sp>
      <p:sp>
        <p:nvSpPr>
          <p:cNvPr id="13" name="Rezervirano mjesto za sliku 12"/>
          <p:cNvSpPr>
            <a:spLocks noGrp="1"/>
          </p:cNvSpPr>
          <p:nvPr>
            <p:ph type="pic" idx="14"/>
          </p:nvPr>
        </p:nvSpPr>
        <p:spPr/>
      </p:sp>
      <p:sp>
        <p:nvSpPr>
          <p:cNvPr id="8" name="Rezervirano mjesto za sliku 7"/>
          <p:cNvSpPr>
            <a:spLocks noGrp="1"/>
          </p:cNvSpPr>
          <p:nvPr>
            <p:ph type="pic" idx="1"/>
          </p:nvPr>
        </p:nvSpPr>
        <p:spPr/>
      </p:sp>
      <p:sp>
        <p:nvSpPr>
          <p:cNvPr id="9" name="Rezervirano mjesto za sliku 8"/>
          <p:cNvSpPr>
            <a:spLocks noGrp="1"/>
          </p:cNvSpPr>
          <p:nvPr>
            <p:ph type="pic" idx="10"/>
          </p:nvPr>
        </p:nvSpPr>
        <p:spPr/>
      </p:sp>
      <p:sp>
        <p:nvSpPr>
          <p:cNvPr id="10" name="Rezervirano mjesto za sliku 9"/>
          <p:cNvSpPr>
            <a:spLocks noGrp="1"/>
          </p:cNvSpPr>
          <p:nvPr>
            <p:ph type="pic" idx="11"/>
          </p:nvPr>
        </p:nvSpPr>
        <p:spPr/>
      </p:sp>
      <p:sp>
        <p:nvSpPr>
          <p:cNvPr id="11" name="Rezervirano mjesto za sliku 10"/>
          <p:cNvSpPr>
            <a:spLocks noGrp="1"/>
          </p:cNvSpPr>
          <p:nvPr>
            <p:ph type="pic" idx="12"/>
          </p:nvPr>
        </p:nvSpPr>
        <p:spPr/>
      </p:sp>
    </p:spTree>
    <p:extLst>
      <p:ext uri="{BB962C8B-B14F-4D97-AF65-F5344CB8AC3E}">
        <p14:creationId xmlns:p14="http://schemas.microsoft.com/office/powerpoint/2010/main" val="4017767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Rezervirano mjesto za teks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80268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 sliku 1"/>
          <p:cNvSpPr>
            <a:spLocks noGrp="1"/>
          </p:cNvSpPr>
          <p:nvPr>
            <p:ph type="pic" idx="1"/>
          </p:nvPr>
        </p:nvSpPr>
        <p:spPr/>
      </p:sp>
      <p:sp>
        <p:nvSpPr>
          <p:cNvPr id="5" name="Rezervirano mjesto za teks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17672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za sliku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Rezervirano mjesto za sliku 4"/>
          <p:cNvSpPr>
            <a:spLocks noGrp="1"/>
          </p:cNvSpPr>
          <p:nvPr>
            <p:ph type="pic" idx="10"/>
          </p:nvPr>
        </p:nvSpPr>
        <p:spPr/>
      </p:sp>
    </p:spTree>
    <p:extLst>
      <p:ext uri="{BB962C8B-B14F-4D97-AF65-F5344CB8AC3E}">
        <p14:creationId xmlns:p14="http://schemas.microsoft.com/office/powerpoint/2010/main" val="1440555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bum slika s promocije 16x9">
  <a:themeElements>
    <a:clrScheme name="AlbumSlikaSPromocije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GraduationAlbum_16x9">
      <a:dk1>
        <a:sysClr val="windowText" lastClr="000000"/>
      </a:dk1>
      <a:lt1>
        <a:sysClr val="window" lastClr="FFFFFF"/>
      </a:lt1>
      <a:dk2>
        <a:srgbClr val="292929"/>
      </a:dk2>
      <a:lt2>
        <a:srgbClr val="DDDDDD"/>
      </a:lt2>
      <a:accent1>
        <a:srgbClr val="E1AC16"/>
      </a:accent1>
      <a:accent2>
        <a:srgbClr val="1E83DE"/>
      </a:accent2>
      <a:accent3>
        <a:srgbClr val="BA1010"/>
      </a:accent3>
      <a:accent4>
        <a:srgbClr val="DC7106"/>
      </a:accent4>
      <a:accent5>
        <a:srgbClr val="407F21"/>
      </a:accent5>
      <a:accent6>
        <a:srgbClr val="6C4576"/>
      </a:accent6>
      <a:hlink>
        <a:srgbClr val="E1AC16"/>
      </a:hlink>
      <a:folHlink>
        <a:srgbClr val="969696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80CD1DC-7B00-4540-ACC6-9BF6C26D4E2F}">
  <ds:schemaRefs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7505755-109B-4363-B2F1-79875B5895E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A574A66-92EC-4C77-A002-02474E64EF5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GraduationAlbum_16x9_webapp</Template>
  <TotalTime>0</TotalTime>
  <Words>49</Words>
  <Application>Microsoft Office PowerPoint</Application>
  <PresentationFormat>Prilagođeno</PresentationFormat>
  <Paragraphs>25</Paragraphs>
  <Slides>21</Slides>
  <Notes>21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4" baseType="lpstr">
      <vt:lpstr>Arial</vt:lpstr>
      <vt:lpstr>Cambria</vt:lpstr>
      <vt:lpstr>Album slika s promocije 16x9</vt:lpstr>
      <vt:lpstr>Naslov albuma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2013-06-10T18:40:23Z</dcterms:created>
  <dcterms:modified xsi:type="dcterms:W3CDTF">2013-08-05T12:36:56Z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