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91" d="100"/>
          <a:sy n="91" d="100"/>
        </p:scale>
        <p:origin x="1560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4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AE7E09CC-7D50-4348-9244-2D8937323B4A}" type="datetime1">
              <a:rPr lang="hr-HR" smtClean="0"/>
              <a:t>5.8.2013.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89ED90CB-459C-4B12-B364-B0CA1993A97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F36B376B-9D2B-44D0-A7C0-E5B450C019DD}" type="datetime1">
              <a:rPr lang="hr-HR" smtClean="0"/>
              <a:pPr/>
              <a:t>5.8.2013.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Kliknite da biste uredili stilove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E5863F8-513E-44B9-9F9C-A7685A64A6A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Želite li drugačiji pozdrav? Da biste dodali neki po vlastitom nahođenju, jednostavno odaberite tekst i dodajte svoju </a:t>
            </a:r>
            <a:r>
              <a:rPr lang="hr-HR" baseline="0" dirty="0" smtClean="0"/>
              <a:t>poruku.</a:t>
            </a:r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jska stra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lika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Prostoručni oblik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hr-H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hr-HR" noProof="0" dirty="0"/>
              <a:t>UREDITE naslov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noProof="0" dirty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 smtClean="0"/>
              <a:t>Uredite stilove teksta matrice</a:t>
            </a:r>
            <a:endParaRPr lang="hr-HR" noProof="0" dirty="0"/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C729D-8E7B-443B-AA62-7173A1E072D4}" type="datetime1">
              <a:rPr lang="hr-HR" smtClean="0"/>
              <a:pPr/>
              <a:t>5.8.2013.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r-H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hr-H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hr-H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HR"/>
      </a:defPPr>
      <a:lvl1pPr marL="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hr-H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14400" dirty="0"/>
              <a:t>SRETAN</a:t>
            </a:r>
            <a:r>
              <a:rPr lang="hr-HR" sz="9000" dirty="0"/>
              <a:t> rođendan!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đendanska čestitka grebalica u crnoj i ružičastoj boji">
  <a:themeElements>
    <a:clrScheme name="Rođendanska čestitka grebalica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ObrazacBibliotekeDokumenata</Display>
  <Edit>ObrazacBibliotekeDokumenata</Edit>
  <New>ObrazacBibliotekeDokumenata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Ova vrijednost upućuje na broj spremljenih ili revidiranih verzija. Aplikacija tu vrijednost ažurira nakon svake revizije.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Prilagođeno</PresentationFormat>
  <Paragraphs>3</Paragraphs>
  <Slides>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Rođendanska čestitka grebalica u crnoj i ružičastoj boji</vt:lpstr>
      <vt:lpstr>SRETAN rođendan!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2013-05-02T14:44:20Z</dcterms:created>
  <dcterms:modified xsi:type="dcterms:W3CDTF">2013-08-05T11:58:03Z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