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95173" autoAdjust="0"/>
  </p:normalViewPr>
  <p:slideViewPr>
    <p:cSldViewPr showGuides="1">
      <p:cViewPr varScale="1">
        <p:scale>
          <a:sx n="78" d="100"/>
          <a:sy n="78" d="100"/>
        </p:scale>
        <p:origin x="1356" y="114"/>
      </p:cViewPr>
      <p:guideLst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2796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>
              <a:latin typeface="Nirmala UI" panose="020B0502040204020203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89381-577C-49AA-A4E2-5EBA34BD6249}" type="datetimeFigureOut">
              <a:rPr lang="en-US">
                <a:latin typeface="Nirmala UI" panose="020B0502040204020203" pitchFamily="34" charset="0"/>
              </a:rPr>
              <a:t>2/9/2015</a:t>
            </a:fld>
            <a:endParaRPr lang="hi-IN" dirty="0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>
              <a:latin typeface="Nirmala UI" panose="020B0502040204020203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E7BEC-684E-4C3F-AEB2-ED7203F4ED33}" type="slidenum">
              <a:rPr>
                <a:latin typeface="Nirmala UI" panose="020B0502040204020203" pitchFamily="34" charset="0"/>
              </a:rPr>
              <a:t>‹#›</a:t>
            </a:fld>
            <a:endParaRPr lang="hi-IN" dirty="0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Nirmala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Nirmala UI" panose="020B0502040204020203" pitchFamily="34" charset="0"/>
              </a:defRPr>
            </a:lvl1pPr>
          </a:lstStyle>
          <a:p>
            <a:fld id="{E5E25F29-0308-477E-B892-CB798FED9259}" type="datetimeFigureOut">
              <a:rPr lang="en-US" smtClean="0"/>
              <a:pPr/>
              <a:t>2/9/2015</a:t>
            </a:fld>
            <a:endParaRPr lang="hi-IN" dirty="0">
              <a:cs typeface="Nirmala UI" panose="020B0502040204020203" pitchFamily="34" charset="0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Nirmala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Nirmala UI" panose="020B0502040204020203" pitchFamily="34" charset="0"/>
              </a:defRPr>
            </a:lvl1pPr>
          </a:lstStyle>
          <a:p>
            <a:fld id="{F8FD79C7-905A-4C8B-8800-03693A11A4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Nirmala UI" panose="020B0502040204020203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Nirmala UI" panose="020B0502040204020203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Nirmala UI" panose="020B0502040204020203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Nirmala UI" panose="020B0502040204020203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Nirmala UI" panose="020B05020402040202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endParaRPr lang="en-US" sz="1200" dirty="0" smtClean="0">
              <a:cs typeface="Nirmala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en-US" smtClean="0"/>
              <a:t>1</a:t>
            </a:fld>
            <a:endParaRPr lang="hi-IN" dirty="0"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44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grpSp>
        <p:nvGrpSpPr>
          <p:cNvPr id="18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Oval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>
                <a:latin typeface="Nirmala UI" panose="020B0502040204020203" pitchFamily="34" charset="0"/>
                <a:cs typeface="Nirmala UI" panose="020B0502040204020203" pitchFamily="34" charset="0"/>
              </a:endParaRPr>
            </a:p>
          </p:txBody>
        </p:sp>
        <p:pic>
          <p:nvPicPr>
            <p:cNvPr id="20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Oval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>
                <a:latin typeface="Nirmala UI" panose="020B0502040204020203" pitchFamily="34" charset="0"/>
                <a:cs typeface="Nirmala UI" panose="020B0502040204020203" pitchFamily="34" charset="0"/>
              </a:endParaRPr>
            </a:p>
          </p:txBody>
        </p:sp>
        <p:pic>
          <p:nvPicPr>
            <p:cNvPr id="23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dirty="0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8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dirty="0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anchor="b"/>
          <a:lstStyle>
            <a:lvl1pPr algn="ctr">
              <a:defRPr b="1">
                <a:latin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anchor="t">
            <a:normAutofit/>
          </a:bodyPr>
          <a:lstStyle>
            <a:lvl1pPr marL="0" indent="0" algn="ctr">
              <a:spcBef>
                <a:spcPts val="600"/>
              </a:spcBef>
              <a:buNone/>
              <a:defRPr sz="2400" b="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fld id="{BA277F81-B8BE-4294-BB38-1B7161D526DE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fld id="{48920BD4-378F-4EBE-85FD-93939228F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मार्च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23</a:t>
            </a:r>
            <a:r>
              <a:rPr dirty="0" smtClean="0">
                <a:latin typeface="Nirmala UI" panose="020B0502040204020203" pitchFamily="34" charset="0"/>
              </a:rPr>
              <a:t> </a:t>
            </a:r>
            <a:r>
              <a:rPr lang="hi-IN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फरवरी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24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25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26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27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28</a:t>
            </a:r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/1</a:t>
            </a:r>
            <a:r>
              <a:rPr dirty="0" smtClean="0">
                <a:latin typeface="Nirmala UI" panose="020B0502040204020203" pitchFamily="34" charset="0"/>
              </a:rPr>
              <a:t> </a:t>
            </a:r>
            <a:r>
              <a:rPr lang="hi-IN" sz="1300" b="0" dirty="0" smtClean="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मार्च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3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4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5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6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7/8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9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10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11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12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13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14/15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16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17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18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19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20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21/22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23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24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25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26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27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28/29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30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31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1 </a:t>
            </a:r>
            <a:r>
              <a:rPr lang="hi-IN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अप्रैल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2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3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4/5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2/9/2015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  <a:latin typeface="Nirmala UI" panose="020B0502040204020203" pitchFamily="34" charset="0"/>
              </a:rPr>
              <a:t>2015</a:t>
            </a:r>
            <a:endParaRPr lang="hi-IN" sz="2400" dirty="0">
              <a:solidFill>
                <a:schemeClr val="accent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7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अप्रैल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30</a:t>
            </a:r>
            <a:r>
              <a:rPr dirty="0" smtClean="0">
                <a:latin typeface="Nirmala UI" panose="020B0502040204020203" pitchFamily="34" charset="0"/>
              </a:rPr>
              <a:t> </a:t>
            </a:r>
            <a:r>
              <a:rPr lang="hi-IN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मार्च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31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 </a:t>
            </a:r>
            <a:r>
              <a:rPr lang="hi-IN" sz="1300" b="0" dirty="0" smtClean="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अप्रैल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3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4/5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6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7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8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9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10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11/12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13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14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15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16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17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18/19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20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21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22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23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24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25/26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27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28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29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30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1 </a:t>
            </a:r>
            <a:r>
              <a:rPr lang="hi-IN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मई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2/3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4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5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6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7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8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9/10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2/9/2015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  <a:latin typeface="Nirmala UI" panose="020B0502040204020203" pitchFamily="34" charset="0"/>
              </a:rPr>
              <a:t>2015</a:t>
            </a:r>
            <a:endParaRPr lang="hi-IN" sz="2400" dirty="0">
              <a:solidFill>
                <a:schemeClr val="accent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मई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27</a:t>
            </a:r>
            <a:r>
              <a:rPr dirty="0" smtClean="0">
                <a:latin typeface="Nirmala UI" panose="020B0502040204020203" pitchFamily="34" charset="0"/>
              </a:rPr>
              <a:t> </a:t>
            </a:r>
            <a:r>
              <a:rPr lang="hi-IN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अप्रैल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28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29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30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 </a:t>
            </a:r>
            <a:r>
              <a:rPr lang="hi-IN" sz="1300" b="0" dirty="0" smtClean="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मई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2/3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4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5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6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7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8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9/10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11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12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13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14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15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16/17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18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19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20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21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22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23/24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25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26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27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28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29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30/31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1 </a:t>
            </a:r>
            <a:r>
              <a:rPr lang="hi-IN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जून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2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3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4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5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6/7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2/9/2015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  <a:latin typeface="Nirmala UI" panose="020B0502040204020203" pitchFamily="34" charset="0"/>
              </a:rPr>
              <a:t>2015</a:t>
            </a:r>
            <a:endParaRPr lang="hi-IN" sz="2400" dirty="0">
              <a:solidFill>
                <a:schemeClr val="accent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9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जून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 </a:t>
            </a:r>
            <a:r>
              <a:rPr lang="hi-IN" sz="1300" b="0" dirty="0" smtClean="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जून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3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4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5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6/7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8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9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10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11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12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13/14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15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16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17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18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19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20/21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22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23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24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25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26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27/28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29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30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1 </a:t>
            </a:r>
            <a:r>
              <a:rPr lang="hi-IN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जुलाई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2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3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4/5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6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7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8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9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10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11/12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2/9/2015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  <a:latin typeface="Nirmala UI" panose="020B0502040204020203" pitchFamily="34" charset="0"/>
              </a:rPr>
              <a:t>2015</a:t>
            </a:r>
            <a:endParaRPr lang="hi-IN" sz="2400" dirty="0">
              <a:solidFill>
                <a:schemeClr val="accent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2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शीर्षक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latin typeface="Nirmala UI" panose="020B0502040204020203" pitchFamily="34" charset="0"/>
            </a:endParaRPr>
          </a:p>
        </p:txBody>
      </p:sp>
      <p:grpSp>
        <p:nvGrpSpPr>
          <p:cNvPr id="8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Oval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>
                <a:latin typeface="Nirmala UI" panose="020B0502040204020203" pitchFamily="34" charset="0"/>
              </a:endParaRPr>
            </a:p>
          </p:txBody>
        </p:sp>
        <p:pic>
          <p:nvPicPr>
            <p:cNvPr id="10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Oval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>
                <a:latin typeface="Nirmala UI" panose="020B0502040204020203" pitchFamily="34" charset="0"/>
              </a:endParaRPr>
            </a:p>
          </p:txBody>
        </p:sp>
        <p:pic>
          <p:nvPicPr>
            <p:cNvPr id="13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rPr lang="en-US"/>
              <a:t>2/9/2015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रिक्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latin typeface="Nirmala UI" panose="020B0502040204020203" pitchFamily="34" charset="0"/>
            </a:endParaRPr>
          </a:p>
        </p:txBody>
      </p:sp>
      <p:grpSp>
        <p:nvGrpSpPr>
          <p:cNvPr id="6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Oval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>
                <a:latin typeface="Nirmala UI" panose="020B0502040204020203" pitchFamily="34" charset="0"/>
              </a:endParaRPr>
            </a:p>
          </p:txBody>
        </p:sp>
        <p:pic>
          <p:nvPicPr>
            <p:cNvPr id="8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Oval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>
                <a:latin typeface="Nirmala UI" panose="020B0502040204020203" pitchFamily="34" charset="0"/>
              </a:endParaRPr>
            </a:p>
          </p:txBody>
        </p:sp>
        <p:pic>
          <p:nvPicPr>
            <p:cNvPr id="11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rPr lang="en-US"/>
              <a:t>2/9/2015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जुलाई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30 </a:t>
            </a:r>
            <a:r>
              <a:rPr lang="hi-IN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जून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 </a:t>
            </a:r>
            <a:r>
              <a:rPr lang="hi-IN" sz="1300" b="0" dirty="0" smtClean="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जुलाई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3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4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5/6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7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8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9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10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11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12/13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14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15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16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17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18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19/20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21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22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23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24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25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26/27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28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29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30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31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1 </a:t>
            </a:r>
            <a:r>
              <a:rPr lang="hi-IN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अगस्त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2/3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4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5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6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7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8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9/10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2/9/2015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  <a:latin typeface="Nirmala UI" panose="020B0502040204020203" pitchFamily="34" charset="0"/>
              </a:rPr>
              <a:t>2014</a:t>
            </a:r>
            <a:endParaRPr lang="hi-IN" sz="2400" dirty="0">
              <a:solidFill>
                <a:schemeClr val="accent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86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अगस्त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28</a:t>
            </a:r>
            <a:r>
              <a:rPr dirty="0" smtClean="0">
                <a:latin typeface="Nirmala UI" panose="020B0502040204020203" pitchFamily="34" charset="0"/>
              </a:rPr>
              <a:t> </a:t>
            </a:r>
            <a:r>
              <a:rPr lang="hi-IN" sz="1300" b="0" dirty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जुलाई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29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30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31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 </a:t>
            </a:r>
            <a:r>
              <a:rPr lang="hi-IN" sz="1300" b="0" dirty="0" smtClean="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अगस्त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2/3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4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5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6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7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8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9/10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11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12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13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14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15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16/17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18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19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20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21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22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23/24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25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26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27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28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29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30/31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1 </a:t>
            </a:r>
            <a:r>
              <a:rPr lang="hi-IN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सितंबर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2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3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4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5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6/7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2/9/2015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  <a:latin typeface="Nirmala UI" panose="020B0502040204020203" pitchFamily="34" charset="0"/>
              </a:rPr>
              <a:t>2014</a:t>
            </a:r>
            <a:endParaRPr lang="hi-IN" sz="2400" dirty="0">
              <a:solidFill>
                <a:schemeClr val="accent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सितंबर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 </a:t>
            </a:r>
            <a:r>
              <a:rPr lang="hi-IN" sz="1300" b="0" dirty="0" smtClean="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सितंबर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3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4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5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6/7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8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9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10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11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12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13/14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15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16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17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18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19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20/21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22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23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24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25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26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27/28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29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30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1 </a:t>
            </a:r>
            <a:r>
              <a:rPr lang="hi-IN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अक्टूबर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2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3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4/5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6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7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8</a:t>
            </a: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9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10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11/12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2/9/2015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n-US" sz="2400" dirty="0" smtClean="0">
                <a:solidFill>
                  <a:schemeClr val="accent1"/>
                </a:solidFill>
                <a:latin typeface="Nirmala UI" panose="020B0502040204020203" pitchFamily="34" charset="0"/>
              </a:rPr>
              <a:t>2014</a:t>
            </a:r>
            <a:endParaRPr lang="hi-IN" sz="2400" dirty="0">
              <a:solidFill>
                <a:schemeClr val="accent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अक्टूबर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29</a:t>
            </a:r>
            <a:r>
              <a:rPr dirty="0" smtClean="0">
                <a:latin typeface="Nirmala UI" panose="020B0502040204020203" pitchFamily="34" charset="0"/>
              </a:rPr>
              <a:t> </a:t>
            </a:r>
            <a:r>
              <a:rPr lang="hi-IN" sz="1300" b="0" dirty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सितंबर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30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 </a:t>
            </a:r>
            <a:r>
              <a:rPr lang="hi-IN" sz="1300" b="0" dirty="0" smtClean="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अक्टूबर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3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4/5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6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7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8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9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10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11/12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13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14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15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16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17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18/19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20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21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22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23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24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25/26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27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28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29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30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31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1/2 </a:t>
            </a:r>
            <a:r>
              <a:rPr lang="hi-IN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नवंबर</a:t>
            </a: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3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4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5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6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7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8/9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2/9/2015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  <a:latin typeface="Nirmala UI" panose="020B0502040204020203" pitchFamily="34" charset="0"/>
              </a:rPr>
              <a:t>2014</a:t>
            </a:r>
            <a:endParaRPr lang="hi-IN" sz="2400" dirty="0">
              <a:solidFill>
                <a:schemeClr val="accent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नवंबर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27</a:t>
            </a:r>
            <a:r>
              <a:rPr dirty="0" smtClean="0">
                <a:latin typeface="Nirmala UI" panose="020B0502040204020203" pitchFamily="34" charset="0"/>
              </a:rPr>
              <a:t> </a:t>
            </a:r>
            <a:r>
              <a:rPr lang="hi-IN" sz="1300" b="0" dirty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अक्टूबर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28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29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30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31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1/2</a:t>
            </a:r>
            <a:r>
              <a:rPr dirty="0" smtClean="0">
                <a:latin typeface="Nirmala UI" panose="020B0502040204020203" pitchFamily="34" charset="0"/>
              </a:rPr>
              <a:t> </a:t>
            </a:r>
            <a:r>
              <a:rPr lang="hi-IN" sz="1300" b="0" dirty="0" smtClean="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नवंबर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3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4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5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6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7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8/9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10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11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12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13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14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15/16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17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18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19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20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21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22/23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24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25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26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27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28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29/30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1</a:t>
            </a:r>
            <a:r>
              <a:rPr dirty="0" smtClean="0">
                <a:latin typeface="Nirmala UI" panose="020B0502040204020203" pitchFamily="34" charset="0"/>
              </a:rPr>
              <a:t> </a:t>
            </a:r>
            <a:r>
              <a:rPr lang="hi-IN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दिसंबर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2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3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4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5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6/7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2/9/2015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n-US" sz="2400" dirty="0" smtClean="0">
                <a:solidFill>
                  <a:schemeClr val="accent1"/>
                </a:solidFill>
                <a:latin typeface="Nirmala UI" panose="020B0502040204020203" pitchFamily="34" charset="0"/>
              </a:rPr>
              <a:t>2014</a:t>
            </a:r>
            <a:endParaRPr lang="hi-IN" sz="2400" dirty="0">
              <a:solidFill>
                <a:schemeClr val="accent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दिसंबर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 </a:t>
            </a:r>
            <a:r>
              <a:rPr lang="hi-IN" sz="1300" b="0" dirty="0" smtClean="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दिसंबर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3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4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5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6/7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8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9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10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11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12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13/14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15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16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17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18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19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20/21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22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23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24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25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26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27/28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29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30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31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1 </a:t>
            </a:r>
            <a:r>
              <a:rPr lang="hi-IN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जनवरी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2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3/4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5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6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7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8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9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10/11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2/9/2015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n-US" sz="2400" dirty="0" smtClean="0">
                <a:solidFill>
                  <a:schemeClr val="accent1"/>
                </a:solidFill>
                <a:latin typeface="Nirmala UI" panose="020B0502040204020203" pitchFamily="34" charset="0"/>
              </a:rPr>
              <a:t>2014</a:t>
            </a:r>
            <a:endParaRPr lang="hi-IN" sz="2400" dirty="0">
              <a:solidFill>
                <a:schemeClr val="accent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जनवरी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29</a:t>
            </a:r>
            <a:r>
              <a:rPr dirty="0" smtClean="0">
                <a:latin typeface="Nirmala UI" panose="020B0502040204020203" pitchFamily="34" charset="0"/>
              </a:rPr>
              <a:t> </a:t>
            </a:r>
            <a:r>
              <a:rPr lang="hi-IN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दिसंबर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30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31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</a:t>
            </a:r>
            <a:r>
              <a:rPr dirty="0" smtClean="0">
                <a:latin typeface="Nirmala UI" panose="020B0502040204020203" pitchFamily="34" charset="0"/>
              </a:rPr>
              <a:t> </a:t>
            </a:r>
            <a:r>
              <a:rPr lang="hi-IN" sz="1300" b="0" dirty="0" smtClean="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जनवरी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3/4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5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6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7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8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9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10/11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12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13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14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15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16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17/18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19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20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21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22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23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24/25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26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27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28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29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30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31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/1</a:t>
            </a:r>
            <a:r>
              <a:rPr dirty="0" smtClean="0">
                <a:latin typeface="Nirmala UI" panose="020B0502040204020203" pitchFamily="34" charset="0"/>
              </a:rPr>
              <a:t> </a:t>
            </a:r>
            <a:r>
              <a:rPr lang="hi-IN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फरवरी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2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3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4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5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6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7/8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2/9/2015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  <a:latin typeface="Nirmala UI" panose="020B0502040204020203" pitchFamily="34" charset="0"/>
              </a:rPr>
              <a:t>2015</a:t>
            </a:r>
            <a:endParaRPr lang="hi-IN" sz="2400" dirty="0">
              <a:solidFill>
                <a:schemeClr val="accent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फरवरी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26</a:t>
            </a:r>
            <a:r>
              <a:rPr dirty="0" smtClean="0">
                <a:latin typeface="Nirmala UI" panose="020B0502040204020203" pitchFamily="34" charset="0"/>
              </a:rPr>
              <a:t> </a:t>
            </a:r>
            <a:r>
              <a:rPr lang="hi-IN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जनवरी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27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28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29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30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31</a:t>
            </a:r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/1</a:t>
            </a:r>
            <a:r>
              <a:rPr dirty="0" smtClean="0">
                <a:latin typeface="Nirmala UI" panose="020B0502040204020203" pitchFamily="34" charset="0"/>
              </a:rPr>
              <a:t> </a:t>
            </a:r>
            <a:r>
              <a:rPr lang="hi-IN" sz="1300" b="0" dirty="0" smtClean="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फरवरी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3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4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5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6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7/8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9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10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11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12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13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14/15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16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17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18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19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20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21/22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23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24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25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26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27</a:t>
            </a:r>
            <a:endParaRPr lang="hi-IN" sz="1300" b="0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  <a:latin typeface="Nirmala UI" panose="020B0502040204020203" pitchFamily="34" charset="0"/>
              </a:rPr>
              <a:t>28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/1 </a:t>
            </a:r>
            <a:r>
              <a:rPr lang="hi-IN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मार्च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2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3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4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5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6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  <a:latin typeface="Nirmala UI" panose="020B0502040204020203" pitchFamily="34" charset="0"/>
              </a:rPr>
              <a:t>7/8</a:t>
            </a:r>
            <a:endParaRPr lang="hi-IN" sz="1300" b="0" dirty="0">
              <a:solidFill>
                <a:schemeClr val="bg2">
                  <a:lumMod val="9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2/9/2015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  <a:latin typeface="Nirmala UI" panose="020B0502040204020203" pitchFamily="34" charset="0"/>
              </a:rPr>
              <a:t>2015</a:t>
            </a:r>
            <a:endParaRPr lang="hi-IN" sz="2400" dirty="0">
              <a:solidFill>
                <a:schemeClr val="accent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dirty="0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85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dirty="0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grpSp>
        <p:nvGrpSpPr>
          <p:cNvPr id="3618" name="Group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Straight Connector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Straight Connector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Straight Connector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Straight Connector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Straight Connector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Straight Connector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Straight Connector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oup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Straight Connector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Straight Connector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Straight Connector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Straight Connector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Straight Connector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Straight Connector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Straight Connector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oup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Straight Connector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Straight Connector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Straight Connector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Straight Connector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Straight Connector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Straight Connector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Straight Connector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oup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Straight Connector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Straight Connector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Straight Connector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Straight Connector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Straight Connector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Straight Connector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Straight Connector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oup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Straight Connector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Straight Connector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Straight Connector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Straight Connector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Straight Connector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Straight Connector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Straight Connector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oup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Straight Connector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Straight Connector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Straight Connector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Straight Connector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Straight Connector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Straight Connector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Straight Connector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oup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Straight Connector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Straight Connector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Straight Connector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Straight Connector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Straight Connector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Straight Connector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Straight Connector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oup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Straight Connector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Straight Connector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Straight Connector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Straight Connector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Straight Connector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Oval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>
                <a:latin typeface="Nirmala UI" panose="020B0502040204020203" pitchFamily="34" charset="0"/>
                <a:cs typeface="Nirmala UI" panose="020B0502040204020203" pitchFamily="34" charset="0"/>
              </a:endParaRPr>
            </a:p>
          </p:txBody>
        </p:sp>
        <p:pic>
          <p:nvPicPr>
            <p:cNvPr id="1061" name="Pictur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Oval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>
                <a:latin typeface="Nirmala UI" panose="020B0502040204020203" pitchFamily="34" charset="0"/>
                <a:cs typeface="Nirmala UI" panose="020B0502040204020203" pitchFamily="34" charset="0"/>
              </a:endParaRPr>
            </a:p>
          </p:txBody>
        </p:sp>
        <p:pic>
          <p:nvPicPr>
            <p:cNvPr id="48" name="Pictur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TextBox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hi-IN" sz="1200" b="1" dirty="0">
                <a:solidFill>
                  <a:schemeClr val="accent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सोमवार</a:t>
            </a:r>
          </a:p>
        </p:txBody>
      </p:sp>
      <p:sp>
        <p:nvSpPr>
          <p:cNvPr id="1843" name="TextBox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hi-IN" sz="1200" b="1" dirty="0">
                <a:solidFill>
                  <a:schemeClr val="accent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मंगलवार</a:t>
            </a:r>
          </a:p>
        </p:txBody>
      </p:sp>
      <p:sp>
        <p:nvSpPr>
          <p:cNvPr id="1844" name="TextBox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hi-IN" sz="1200" b="1" dirty="0">
                <a:solidFill>
                  <a:schemeClr val="accent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बुधवार</a:t>
            </a:r>
          </a:p>
        </p:txBody>
      </p:sp>
      <p:sp>
        <p:nvSpPr>
          <p:cNvPr id="1845" name="TextBox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hi-IN" sz="1200" b="1" dirty="0">
                <a:solidFill>
                  <a:schemeClr val="accent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गुरुवार</a:t>
            </a:r>
          </a:p>
        </p:txBody>
      </p:sp>
      <p:sp>
        <p:nvSpPr>
          <p:cNvPr id="1846" name="TextBox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hi-IN" sz="1200" b="1" dirty="0">
                <a:solidFill>
                  <a:schemeClr val="accent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शुक्रवार</a:t>
            </a:r>
          </a:p>
        </p:txBody>
      </p:sp>
      <p:sp>
        <p:nvSpPr>
          <p:cNvPr id="1847" name="TextBox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hi-IN" sz="1200" b="1" dirty="0">
                <a:solidFill>
                  <a:schemeClr val="accent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शनि</a:t>
            </a:r>
            <a:r>
              <a:rPr sz="1200" b="1" dirty="0">
                <a:solidFill>
                  <a:schemeClr val="accent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/</a:t>
            </a:r>
            <a:r>
              <a:rPr lang="hi-IN" sz="1200" b="1" dirty="0">
                <a:solidFill>
                  <a:schemeClr val="accent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रवि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accent1"/>
                </a:solidFill>
                <a:latin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fld id="{AEC93A36-1BCE-4989-A484-BB2F32BA08F5}" type="datetimeFigureOut">
              <a:rPr lang="en-US" smtClean="0"/>
              <a:pPr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accent1"/>
                </a:solidFill>
                <a:latin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accent1"/>
                </a:solidFill>
                <a:latin typeface="Nirmala UI" panose="020B0502040204020203" pitchFamily="34" charset="0"/>
                <a:cs typeface="Nirmala UI" panose="020B0502040204020203" pitchFamily="34" charset="0"/>
              </a:defRPr>
            </a:lvl1pPr>
          </a:lstStyle>
          <a:p>
            <a:fld id="{53CB5F7B-7C15-41FD-9488-0FCC5C0A13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67" r:id="rId3"/>
    <p:sldLayoutId id="2147483668" r:id="rId4"/>
    <p:sldLayoutId id="2147483674" r:id="rId5"/>
    <p:sldLayoutId id="2147483675" r:id="rId6"/>
    <p:sldLayoutId id="2147483676" r:id="rId7"/>
    <p:sldLayoutId id="2147483664" r:id="rId8"/>
    <p:sldLayoutId id="2147483665" r:id="rId9"/>
    <p:sldLayoutId id="2147483679" r:id="rId10"/>
    <p:sldLayoutId id="2147483660" r:id="rId11"/>
    <p:sldLayoutId id="2147483680" r:id="rId12"/>
    <p:sldLayoutId id="2147483681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Nirmala UI" panose="020B0502040204020203" pitchFamily="34" charset="0"/>
          <a:ea typeface="+mj-ea"/>
          <a:cs typeface="Nirmala UI" panose="020B0502040204020203" pitchFamily="34" charset="0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Nirmala UI" panose="020B0502040204020203" pitchFamily="34" charset="0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Nirmala UI" panose="020B0502040204020203" pitchFamily="34" charset="0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Nirmala UI" panose="020B0502040204020203" pitchFamily="34" charset="0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Nirmala UI" panose="020B0502040204020203" pitchFamily="34" charset="0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Nirmala UI" panose="020B0502040204020203" pitchFamily="34" charset="0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cs typeface="Nirmala UI" panose="020B0502040204020203" pitchFamily="34" charset="0"/>
              </a:rPr>
              <a:t>जुलाई</a:t>
            </a:r>
            <a:endParaRPr lang="hi-IN" dirty="0"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79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4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cs typeface="Nirmala UI" panose="020B0502040204020203" pitchFamily="34" charset="0"/>
              </a:rPr>
              <a:t>अप्रैल</a:t>
            </a:r>
            <a:endParaRPr lang="hi-IN" dirty="0"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4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cs typeface="Nirmala UI" panose="020B0502040204020203" pitchFamily="34" charset="0"/>
              </a:rPr>
              <a:t>मई</a:t>
            </a:r>
            <a:endParaRPr lang="hi-IN" dirty="0"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4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cs typeface="Nirmala UI" panose="020B0502040204020203" pitchFamily="34" charset="0"/>
              </a:rPr>
              <a:t>जून</a:t>
            </a:r>
            <a:endParaRPr lang="hi-IN" dirty="0"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cs typeface="Nirmala UI" panose="020B0502040204020203" pitchFamily="34" charset="0"/>
              </a:rPr>
              <a:t>अगस्त</a:t>
            </a:r>
            <a:endParaRPr lang="hi-IN" dirty="0"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cs typeface="Nirmala UI" panose="020B0502040204020203" pitchFamily="34" charset="0"/>
              </a:rPr>
              <a:t>सितंबर</a:t>
            </a:r>
            <a:endParaRPr lang="hi-IN" dirty="0"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cs typeface="Nirmala UI" panose="020B0502040204020203" pitchFamily="34" charset="0"/>
              </a:rPr>
              <a:t>अक्टूबर</a:t>
            </a:r>
            <a:endParaRPr lang="hi-IN" dirty="0"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cs typeface="Nirmala UI" panose="020B0502040204020203" pitchFamily="34" charset="0"/>
              </a:rPr>
              <a:t>नवंबर</a:t>
            </a:r>
            <a:endParaRPr lang="hi-IN" dirty="0"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cs typeface="Nirmala UI" panose="020B0502040204020203" pitchFamily="34" charset="0"/>
              </a:rPr>
              <a:t>दिसंबर</a:t>
            </a:r>
            <a:endParaRPr lang="hi-IN" dirty="0"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cs typeface="Nirmala UI" panose="020B0502040204020203" pitchFamily="34" charset="0"/>
              </a:rPr>
              <a:t>जनवरी</a:t>
            </a:r>
            <a:endParaRPr lang="hi-IN" dirty="0"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cs typeface="Nirmala UI" panose="020B0502040204020203" pitchFamily="34" charset="0"/>
              </a:rPr>
              <a:t>फरवरी</a:t>
            </a:r>
            <a:endParaRPr lang="hi-IN" dirty="0"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cs typeface="Nirmala UI" panose="020B0502040204020203" pitchFamily="34" charset="0"/>
              </a:rPr>
              <a:t>मार्च</a:t>
            </a:r>
            <a:endParaRPr lang="hi-IN" dirty="0"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4-2015 अकादमिक कैलेंडर(जुलाई-जून)">
  <a:themeElements>
    <a:clrScheme name="2-Ring Calendar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037_2014 2015" id="{8F760A87-2064-4F6F-99F9-714299325BC7}" vid="{AD72E50D-D6E2-4349-A36E-A4F932AD6D0B}"/>
    </a:ext>
  </a:extLst>
</a:theme>
</file>

<file path=ppt/theme/theme2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F0CCCB-8D14-4E10-8E39-95BC7CBD8254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B4F5D00-A405-46D4-A730-CFBD5C54B1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2E49BA-9C69-4CFC-B85C-83B004454F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13</Words>
  <Application>Microsoft Office PowerPoint</Application>
  <PresentationFormat>ऑन स्क्रीन शो (4:3)</PresentationFormat>
  <Paragraphs>13</Paragraphs>
  <Slides>12</Slides>
  <Notes>1</Notes>
  <HiddenSlides>0</HiddenSlides>
  <MMClips>0</MMClips>
  <ScaleCrop>false</ScaleCrop>
  <HeadingPairs>
    <vt:vector size="6" baseType="variant">
      <vt:variant>
        <vt:lpstr>उपयोग किए गए फ़ॉन्ट</vt:lpstr>
      </vt:variant>
      <vt:variant>
        <vt:i4>2</vt:i4>
      </vt:variant>
      <vt:variant>
        <vt:lpstr>विषयवस्तु</vt:lpstr>
      </vt:variant>
      <vt:variant>
        <vt:i4>1</vt:i4>
      </vt:variant>
      <vt:variant>
        <vt:lpstr>स्लाइड शीर्षक</vt:lpstr>
      </vt:variant>
      <vt:variant>
        <vt:i4>12</vt:i4>
      </vt:variant>
    </vt:vector>
  </HeadingPairs>
  <TitlesOfParts>
    <vt:vector size="15" baseType="lpstr">
      <vt:lpstr>Arial</vt:lpstr>
      <vt:lpstr>Nirmala UI</vt:lpstr>
      <vt:lpstr>2014-2015 अकादमिक कैलेंडर(जुलाई-जून)</vt:lpstr>
      <vt:lpstr>जुलाई</vt:lpstr>
      <vt:lpstr>अगस्त</vt:lpstr>
      <vt:lpstr>सितंबर</vt:lpstr>
      <vt:lpstr>अक्टूबर</vt:lpstr>
      <vt:lpstr>नवंबर</vt:lpstr>
      <vt:lpstr>दिसंबर</vt:lpstr>
      <vt:lpstr>जनवरी</vt:lpstr>
      <vt:lpstr>फरवरी</vt:lpstr>
      <vt:lpstr>मार्च</vt:lpstr>
      <vt:lpstr>अप्रैल</vt:lpstr>
      <vt:lpstr>मई</vt:lpstr>
      <vt:lpstr>जून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july</dc:title>
  <dc:creator/>
  <cp:lastModifiedBy/>
  <cp:revision>5</cp:revision>
  <dcterms:created xsi:type="dcterms:W3CDTF">2013-06-24T21:16:01Z</dcterms:created>
  <dcterms:modified xsi:type="dcterms:W3CDTF">2015-02-09T11:58:00Z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