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29" autoAdjust="0"/>
  </p:normalViewPr>
  <p:slideViewPr>
    <p:cSldViewPr>
      <p:cViewPr varScale="1">
        <p:scale>
          <a:sx n="108" d="100"/>
          <a:sy n="108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 dirty="0">
              <a:latin typeface="Nirmala UI" panose="020B0502040204020203" pitchFamily="34" charset="0"/>
            </a:endParaRPr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FFBE2AAA-2CC7-4F9C-A8C6-8B9F2A3E9EF0}" type="datetimeFigureOut">
              <a:rPr lang="hi-IN" smtClean="0">
                <a:latin typeface="Nirmala UI" panose="020B0502040204020203" pitchFamily="34" charset="0"/>
              </a:rPr>
              <a:t>गुरुवार, 28 अग्रहायन 1935</a:t>
            </a:fld>
            <a:endParaRPr lang="hi-IN" dirty="0">
              <a:latin typeface="Nirmala UI" panose="020B0502040204020203" pitchFamily="34" charset="0"/>
            </a:endParaRPr>
          </a:p>
        </p:txBody>
      </p:sp>
      <p:sp>
        <p:nvSpPr>
          <p:cNvPr id="4" name="पाद लेख प्लेसहोल्ड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 dirty="0">
              <a:latin typeface="Nirmala UI" panose="020B0502040204020203" pitchFamily="34" charset="0"/>
            </a:endParaRPr>
          </a:p>
        </p:txBody>
      </p:sp>
      <p:sp>
        <p:nvSpPr>
          <p:cNvPr id="5" name="स्लाइड क्रमांक प्लेसहोल्ड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950AD62A-9EE1-43E3-A7E5-D268F71DF3EB}" type="slidenum">
              <a:rPr lang="hi-IN" smtClean="0">
                <a:latin typeface="Nirmala UI" panose="020B0502040204020203" pitchFamily="34" charset="0"/>
              </a:rPr>
              <a:t>‹#›</a:t>
            </a:fld>
            <a:endParaRPr lang="hi-IN" dirty="0">
              <a:latin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>
                <a:latin typeface="Nirmala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>
                <a:latin typeface="Nirmala UI" panose="020B0502040204020203" pitchFamily="34" charset="0"/>
              </a:defRPr>
            </a:lvl1pPr>
          </a:lstStyle>
          <a:p>
            <a:fld id="{2B37ADBA-1AC7-4CD6-8AFF-4E8087BA5487}" type="datetimeFigureOut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4" name="स्लाइड छवि प्लेसहोल्ड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 dirty="0"/>
          </a:p>
        </p:txBody>
      </p:sp>
      <p:sp>
        <p:nvSpPr>
          <p:cNvPr id="5" name="नोट्स प्लेसहोल्ड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i-IN" dirty="0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 dirty="0"/>
              <a:t>दूसरा स्तर</a:t>
            </a:r>
          </a:p>
          <a:p>
            <a:pPr lvl="2"/>
            <a:r>
              <a:rPr lang="hi-IN" dirty="0"/>
              <a:t>तीसरा स्तर</a:t>
            </a:r>
          </a:p>
          <a:p>
            <a:pPr lvl="3"/>
            <a:r>
              <a:rPr lang="hi-IN" dirty="0"/>
              <a:t>चौथा स्तर</a:t>
            </a:r>
          </a:p>
          <a:p>
            <a:pPr lvl="4"/>
            <a:r>
              <a:rPr lang="hi-IN" dirty="0"/>
              <a:t>पाँचवां स्तर</a:t>
            </a:r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>
                <a:latin typeface="Nirmala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>
                <a:latin typeface="Nirmala UI" panose="020B0502040204020203" pitchFamily="34" charset="0"/>
              </a:defRPr>
            </a:lvl1pPr>
          </a:lstStyle>
          <a:p>
            <a:fld id="{5534C2EF-8A97-4DAF-B099-E567883644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i-IN"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lang="hi-IN"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lang="hi-IN"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lang="hi-IN"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lang="hi-IN"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स्लाइड छवि प्लेसहोल्ड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नोट्स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स्लाइड संख्या प्लेसहोल्ड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स्लाइड छवि प्लेसहोल्ड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नोट्स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स्लाइड संख्या प्लेसहोल्ड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शीर्षक स्लाइ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चित्र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शीर्षक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hi-IN" sz="4400"/>
            </a:lvl1pPr>
          </a:lstStyle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उपशीर्षक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hi-IN" sz="2400">
                <a:latin typeface="+mj-lt"/>
              </a:defRPr>
            </a:lvl1pPr>
            <a:lvl2pPr marL="457200" indent="0" algn="ctr" latinLnBrk="0">
              <a:buNone/>
              <a:defRPr lang="hi-IN" sz="2000"/>
            </a:lvl2pPr>
            <a:lvl3pPr marL="914400" indent="0" algn="ctr" latinLnBrk="0">
              <a:buNone/>
              <a:defRPr lang="hi-IN" sz="1800"/>
            </a:lvl3pPr>
            <a:lvl4pPr marL="1371600" indent="0" algn="ctr" latinLnBrk="0">
              <a:buNone/>
              <a:defRPr lang="hi-IN" sz="1600"/>
            </a:lvl4pPr>
            <a:lvl5pPr marL="1828800" indent="0" algn="ctr" latinLnBrk="0">
              <a:buNone/>
              <a:defRPr lang="hi-IN" sz="1600"/>
            </a:lvl5pPr>
            <a:lvl6pPr marL="2286000" indent="0" algn="ctr" latinLnBrk="0">
              <a:buNone/>
              <a:defRPr lang="hi-IN" sz="1600"/>
            </a:lvl6pPr>
            <a:lvl7pPr marL="2743200" indent="0" algn="ctr" latinLnBrk="0">
              <a:buNone/>
              <a:defRPr lang="hi-IN" sz="1600"/>
            </a:lvl7pPr>
            <a:lvl8pPr marL="3200400" indent="0" algn="ctr" latinLnBrk="0">
              <a:buNone/>
              <a:defRPr lang="hi-IN" sz="1600"/>
            </a:lvl8pPr>
            <a:lvl9pPr marL="3657600" indent="0" algn="ctr" latinLnBrk="0">
              <a:buNone/>
              <a:defRPr lang="hi-IN" sz="1600"/>
            </a:lvl9pPr>
          </a:lstStyle>
          <a:p>
            <a:r>
              <a:rPr lang="hi-IN"/>
              <a:t>मास्टर उपशीर्षक शैली संपादित करने के लिए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कैप्शन्स के साथ दो चित्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चित्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मुक्ताकार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चित्र प्लेसहोल्डर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8" name="मुक्ताकार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" name="चित्र प्लेसहोल्डर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7" name="पाठ प्लेसहोल्डर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hi-IN" sz="18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1200"/>
              </a:spcBef>
              <a:buNone/>
              <a:defRPr lang="hi-IN" sz="1800"/>
            </a:lvl2pPr>
            <a:lvl3pPr marL="0" indent="0" latinLnBrk="0">
              <a:spcBef>
                <a:spcPts val="1200"/>
              </a:spcBef>
              <a:buNone/>
              <a:defRPr lang="hi-IN" sz="1800"/>
            </a:lvl3pPr>
            <a:lvl4pPr marL="0" indent="0" latinLnBrk="0">
              <a:spcBef>
                <a:spcPts val="1200"/>
              </a:spcBef>
              <a:buNone/>
              <a:defRPr lang="hi-IN" sz="1800"/>
            </a:lvl4pPr>
            <a:lvl5pPr marL="0" indent="0" latinLnBrk="0">
              <a:spcBef>
                <a:spcPts val="1200"/>
              </a:spcBef>
              <a:buNone/>
              <a:defRPr lang="hi-IN" sz="1800"/>
            </a:lvl5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20" name="पाठ प्लेसहोल्डर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hi-IN" sz="18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1200"/>
              </a:spcBef>
              <a:buNone/>
              <a:defRPr lang="hi-IN" sz="1800"/>
            </a:lvl2pPr>
            <a:lvl3pPr marL="0" indent="0" latinLnBrk="0">
              <a:spcBef>
                <a:spcPts val="1200"/>
              </a:spcBef>
              <a:buNone/>
              <a:defRPr lang="hi-IN" sz="1800"/>
            </a:lvl3pPr>
            <a:lvl4pPr marL="0" indent="0" latinLnBrk="0">
              <a:spcBef>
                <a:spcPts val="1200"/>
              </a:spcBef>
              <a:buNone/>
              <a:defRPr lang="hi-IN" sz="1800"/>
            </a:lvl4pPr>
            <a:lvl5pPr marL="0" indent="0" latinLnBrk="0">
              <a:spcBef>
                <a:spcPts val="1200"/>
              </a:spcBef>
              <a:buNone/>
              <a:defRPr lang="hi-IN" sz="1800"/>
            </a:lvl5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कैप्शन के साथ तीन चित्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चित्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मुक्ताकार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चित्र प्लेसहोल्डर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8" name="मुक्ताकार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" name="चित्र प्लेसहोल्डर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7" name="पाठ प्लेसहोल्डर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6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1200"/>
              </a:spcBef>
              <a:buNone/>
              <a:defRPr lang="hi-IN" sz="1800"/>
            </a:lvl2pPr>
            <a:lvl3pPr marL="0" indent="0" latinLnBrk="0">
              <a:spcBef>
                <a:spcPts val="1200"/>
              </a:spcBef>
              <a:buNone/>
              <a:defRPr lang="hi-IN" sz="1800"/>
            </a:lvl3pPr>
            <a:lvl4pPr marL="0" indent="0" latinLnBrk="0">
              <a:spcBef>
                <a:spcPts val="1200"/>
              </a:spcBef>
              <a:buNone/>
              <a:defRPr lang="hi-IN" sz="1800"/>
            </a:lvl4pPr>
            <a:lvl5pPr marL="0" indent="0" latinLnBrk="0">
              <a:spcBef>
                <a:spcPts val="1200"/>
              </a:spcBef>
              <a:buNone/>
              <a:defRPr lang="hi-IN" sz="1800"/>
            </a:lvl5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12" name="मुक्ताकार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" name="चित्र प्लेसहोल्डर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2" name="शीर्षक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hi-IN" sz="240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पांच चित्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चित्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मुक्ताकार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9" name="चित्र प्लेसहोल्डर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0" name="मुक्ताकार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चित्र प्लेसहोल्डर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2" name="मुक्ताकार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" name="चित्र प्लेसहोल्डर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14" name="मुक्ताकार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चित्र प्लेसहोल्डर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  <p:sp>
        <p:nvSpPr>
          <p:cNvPr id="20" name="मुक्ताकार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" name="चित्र प्लेसहोल्डर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शीर्षक और अनुलंब पा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अनुलंब पाठ प्लेसहोल्डर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दिनांक प्लेसहोल्ड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DCF5-9E8B-4A8B-8A71-B1EF173C7955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5" name="पाद लेख प्लेसहोल्ड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स्लाइड क्रमांक प्लेसहोल्ड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अनुलंब शीर्षक और पा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अनुलंब शीर्षक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अनुलंब पाठ प्लेसहोल्डर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दिनांक प्लेसहोल्ड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C255-B1BA-4A65-9029-7AA6C0530668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5" name="पाद लेख प्लेसहोल्ड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स्लाइड क्रमांक प्लेसहोल्ड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शीर्षक और सामग्र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दिनांक प्लेसहोल्ड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B180-C873-46AF-A1C8-594A1441AB96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5" name="पाद लेख प्लेसहोल्ड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स्लाइड क्रमांक प्लेसहोल्ड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अनुभाग शीर्ष ले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चित्र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शीर्षक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hi-IN" sz="4400"/>
            </a:lvl1pPr>
          </a:lstStyle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i-IN" sz="24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hi-I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i-I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i-I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दो सामग्र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सामग्री प्लेसहोल्डर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5" name="दिनांक प्लेसहोल्ड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04C-3242-4873-BA58-E9044603FA87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तुलन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i-IN" sz="2000" b="1"/>
            </a:lvl2pPr>
            <a:lvl3pPr marL="914400" indent="0" latinLnBrk="0">
              <a:buNone/>
              <a:defRPr lang="hi-IN" sz="1800" b="1"/>
            </a:lvl3pPr>
            <a:lvl4pPr marL="1371600" indent="0" latinLnBrk="0">
              <a:buNone/>
              <a:defRPr lang="hi-IN" sz="1600" b="1"/>
            </a:lvl4pPr>
            <a:lvl5pPr marL="1828800" indent="0" latinLnBrk="0">
              <a:buNone/>
              <a:defRPr lang="hi-IN" sz="1600" b="1"/>
            </a:lvl5pPr>
            <a:lvl6pPr marL="2286000" indent="0" latinLnBrk="0">
              <a:buNone/>
              <a:defRPr lang="hi-IN" sz="1600" b="1"/>
            </a:lvl6pPr>
            <a:lvl7pPr marL="2743200" indent="0" latinLnBrk="0">
              <a:buNone/>
              <a:defRPr lang="hi-IN" sz="1600" b="1"/>
            </a:lvl7pPr>
            <a:lvl8pPr marL="3200400" indent="0" latinLnBrk="0">
              <a:buNone/>
              <a:defRPr lang="hi-IN" sz="1600" b="1"/>
            </a:lvl8pPr>
            <a:lvl9pPr marL="3657600" indent="0" latinLnBrk="0">
              <a:buNone/>
              <a:defRPr lang="hi-IN" sz="1600" b="1"/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4" name="सामग्री प्लेसहोल्डर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5" name="पाठ प्लेसहोल्डर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i-IN" sz="2000" b="1"/>
            </a:lvl2pPr>
            <a:lvl3pPr marL="914400" indent="0" latinLnBrk="0">
              <a:buNone/>
              <a:defRPr lang="hi-IN" sz="1800" b="1"/>
            </a:lvl3pPr>
            <a:lvl4pPr marL="1371600" indent="0" latinLnBrk="0">
              <a:buNone/>
              <a:defRPr lang="hi-IN" sz="1600" b="1"/>
            </a:lvl4pPr>
            <a:lvl5pPr marL="1828800" indent="0" latinLnBrk="0">
              <a:buNone/>
              <a:defRPr lang="hi-IN" sz="1600" b="1"/>
            </a:lvl5pPr>
            <a:lvl6pPr marL="2286000" indent="0" latinLnBrk="0">
              <a:buNone/>
              <a:defRPr lang="hi-IN" sz="1600" b="1"/>
            </a:lvl6pPr>
            <a:lvl7pPr marL="2743200" indent="0" latinLnBrk="0">
              <a:buNone/>
              <a:defRPr lang="hi-IN" sz="1600" b="1"/>
            </a:lvl7pPr>
            <a:lvl8pPr marL="3200400" indent="0" latinLnBrk="0">
              <a:buNone/>
              <a:defRPr lang="hi-IN" sz="1600" b="1"/>
            </a:lvl8pPr>
            <a:lvl9pPr marL="3657600" indent="0" latinLnBrk="0">
              <a:buNone/>
              <a:defRPr lang="hi-IN" sz="1600" b="1"/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6" name="सामग्री प्लेसहोल्डर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7" name="दिनांक प्लेसहोल्ड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6F1-A9F4-4E47-B8D8-9D644BD51A2E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8" name="पाद लेख प्लेसहोल्ड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स्लाइड क्रमांक प्लेसहोल्ड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केवल शीर्ष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71E0-F74E-4B4A-9AF1-92417EECC388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4" name="पाद लेख प्लेसहोल्ड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स्लाइड क्रमांक प्लेसहोल्ड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रिक्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दिनांक प्लेसहोल्ड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FAC-140F-4956-940B-A7E66A354351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3" name="पाद लेख प्लेसहोल्ड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स्लाइड क्रमांक प्लेसहोल्ड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कैप्शन के साथ सामग्र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hi-IN" sz="3200"/>
            </a:lvl1pPr>
          </a:lstStyle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hi-IN" sz="2000"/>
            </a:lvl1pPr>
            <a:lvl2pPr latinLnBrk="0">
              <a:defRPr lang="hi-IN" sz="1800"/>
            </a:lvl2pPr>
            <a:lvl3pPr latinLnBrk="0">
              <a:defRPr lang="hi-IN" sz="1600"/>
            </a:lvl3pPr>
            <a:lvl4pPr latinLnBrk="0">
              <a:defRPr lang="hi-IN" sz="1400"/>
            </a:lvl4pPr>
            <a:lvl5pPr latinLnBrk="0">
              <a:defRPr lang="hi-IN" sz="1400"/>
            </a:lvl5pPr>
            <a:lvl6pPr latinLnBrk="0">
              <a:defRPr lang="hi-IN" sz="2000"/>
            </a:lvl6pPr>
            <a:lvl7pPr latinLnBrk="0">
              <a:defRPr lang="hi-IN" sz="2000"/>
            </a:lvl7pPr>
            <a:lvl8pPr latinLnBrk="0">
              <a:defRPr lang="hi-IN" sz="2000"/>
            </a:lvl8pPr>
            <a:lvl9pPr latinLnBrk="0">
              <a:defRPr lang="hi-IN" sz="2000"/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पाठ प्लेसहोल्डर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i-IN" sz="1800"/>
            </a:lvl1pPr>
            <a:lvl2pPr marL="457200" indent="0" latinLnBrk="0">
              <a:buNone/>
              <a:defRPr lang="hi-IN" sz="1400"/>
            </a:lvl2pPr>
            <a:lvl3pPr marL="914400" indent="0" latinLnBrk="0">
              <a:buNone/>
              <a:defRPr lang="hi-IN" sz="1200"/>
            </a:lvl3pPr>
            <a:lvl4pPr marL="1371600" indent="0" latinLnBrk="0">
              <a:buNone/>
              <a:defRPr lang="hi-IN" sz="1000"/>
            </a:lvl4pPr>
            <a:lvl5pPr marL="1828800" indent="0" latinLnBrk="0">
              <a:buNone/>
              <a:defRPr lang="hi-IN" sz="1000"/>
            </a:lvl5pPr>
            <a:lvl6pPr marL="2286000" indent="0" latinLnBrk="0">
              <a:buNone/>
              <a:defRPr lang="hi-IN" sz="1000"/>
            </a:lvl6pPr>
            <a:lvl7pPr marL="2743200" indent="0" latinLnBrk="0">
              <a:buNone/>
              <a:defRPr lang="hi-IN" sz="1000"/>
            </a:lvl7pPr>
            <a:lvl8pPr marL="3200400" indent="0" latinLnBrk="0">
              <a:buNone/>
              <a:defRPr lang="hi-IN" sz="1000"/>
            </a:lvl8pPr>
            <a:lvl9pPr marL="3657600" indent="0" latinLnBrk="0">
              <a:buNone/>
              <a:defRPr lang="hi-IN" sz="1000"/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5" name="दिनांक प्लेसहोल्ड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8458-84F5-43E7-BF2C-90DD491258D3}" type="datetime8">
              <a:rPr lang="hi-IN" smtClean="0"/>
              <a:t>१९/१२/१३</a:t>
            </a:fld>
            <a:endParaRPr lang="hi-IN"/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कैप्शन के साथ चित्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hi-IN" sz="3200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4" name="पाठ प्लेसहोल्डर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i-IN" sz="18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latinLnBrk="0">
              <a:buNone/>
              <a:defRPr lang="hi-IN" sz="1400"/>
            </a:lvl2pPr>
            <a:lvl3pPr marL="914400" indent="0" latinLnBrk="0">
              <a:buNone/>
              <a:defRPr lang="hi-IN" sz="1200"/>
            </a:lvl3pPr>
            <a:lvl4pPr marL="1371600" indent="0" latinLnBrk="0">
              <a:buNone/>
              <a:defRPr lang="hi-IN" sz="1000"/>
            </a:lvl4pPr>
            <a:lvl5pPr marL="1828800" indent="0" latinLnBrk="0">
              <a:buNone/>
              <a:defRPr lang="hi-IN" sz="1000"/>
            </a:lvl5pPr>
            <a:lvl6pPr marL="2286000" indent="0" latinLnBrk="0">
              <a:buNone/>
              <a:defRPr lang="hi-IN" sz="1000"/>
            </a:lvl6pPr>
            <a:lvl7pPr marL="2743200" indent="0" latinLnBrk="0">
              <a:buNone/>
              <a:defRPr lang="hi-IN" sz="1000"/>
            </a:lvl7pPr>
            <a:lvl8pPr marL="3200400" indent="0" latinLnBrk="0">
              <a:buNone/>
              <a:defRPr lang="hi-IN" sz="1000"/>
            </a:lvl8pPr>
            <a:lvl9pPr marL="3657600" indent="0" latinLnBrk="0">
              <a:buNone/>
              <a:defRPr lang="hi-IN" sz="1000"/>
            </a:lvl9pPr>
          </a:lstStyle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</p:txBody>
      </p:sp>
      <p:sp>
        <p:nvSpPr>
          <p:cNvPr id="5" name="दिनांक प्लेसहोल्ड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0153B9E6-F578-45D8-A171-25F25A09092C}" type="datetime8">
              <a:rPr lang="hi-IN" smtClean="0"/>
              <a:pPr/>
              <a:t>१९/१२/१३</a:t>
            </a:fld>
            <a:endParaRPr lang="hi-IN"/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मुक्ताकार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चित्र प्लेसहोल्डर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i-IN" sz="20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latinLnBrk="0">
              <a:buNone/>
              <a:defRPr lang="hi-IN" sz="2800"/>
            </a:lvl2pPr>
            <a:lvl3pPr marL="914400" indent="0" latinLnBrk="0">
              <a:buNone/>
              <a:defRPr lang="hi-IN" sz="2400"/>
            </a:lvl3pPr>
            <a:lvl4pPr marL="1371600" indent="0" latinLnBrk="0">
              <a:buNone/>
              <a:defRPr lang="hi-IN" sz="2000"/>
            </a:lvl4pPr>
            <a:lvl5pPr marL="1828800" indent="0" latinLnBrk="0">
              <a:buNone/>
              <a:defRPr lang="hi-IN" sz="2000"/>
            </a:lvl5pPr>
            <a:lvl6pPr marL="2286000" indent="0" latinLnBrk="0">
              <a:buNone/>
              <a:defRPr lang="hi-IN" sz="2000"/>
            </a:lvl6pPr>
            <a:lvl7pPr marL="2743200" indent="0" latinLnBrk="0">
              <a:buNone/>
              <a:defRPr lang="hi-IN" sz="2000"/>
            </a:lvl7pPr>
            <a:lvl8pPr marL="3200400" indent="0" latinLnBrk="0">
              <a:buNone/>
              <a:defRPr lang="hi-IN" sz="2000"/>
            </a:lvl8pPr>
            <a:lvl9pPr marL="3657600" indent="0" latinLnBrk="0">
              <a:buNone/>
              <a:defRPr lang="hi-IN" sz="2000"/>
            </a:lvl9pPr>
          </a:lstStyle>
          <a:p>
            <a:r>
              <a:rPr lang="hi-IN"/>
              <a:t>चित्र जोड़ने के लिए चिह्न पर क्लिक करें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चित्र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शीर्षक प्लेसहोल्डर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पाँचवां स्तर</a:t>
            </a:r>
          </a:p>
        </p:txBody>
      </p:sp>
      <p:sp>
        <p:nvSpPr>
          <p:cNvPr id="4" name="दिनांक प्लेसहोल्डर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i-IN" sz="100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14C69495-84A4-49E2-9AA4-F655C25869B6}" type="datetime8">
              <a:rPr lang="hi-IN" smtClean="0"/>
              <a:pPr/>
              <a:t>१९/१२/१३</a:t>
            </a:fld>
            <a:endParaRPr lang="hi-IN"/>
          </a:p>
        </p:txBody>
      </p:sp>
      <p:sp>
        <p:nvSpPr>
          <p:cNvPr id="5" name="पाद लेख प्लेसहोल्डर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i-IN" sz="100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स्लाइड क्रमांक प्लेसहोल्ड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i-IN" sz="100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i-IN" sz="3200" kern="1200">
          <a:solidFill>
            <a:schemeClr val="tx1"/>
          </a:solidFill>
          <a:latin typeface="Nirmala UI" panose="020B0502040204020203" pitchFamily="34" charset="0"/>
          <a:ea typeface="+mj-ea"/>
          <a:cs typeface="Nirmala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hi-IN" sz="20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hi-IN" sz="18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6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i-I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i-I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/>
              <a:t>शीर्षक लेआउट</a:t>
            </a:r>
          </a:p>
        </p:txBody>
      </p:sp>
      <p:sp>
        <p:nvSpPr>
          <p:cNvPr id="3" name="उपशीर्ष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/>
              <a:t>उपशीर्षक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2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78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पाठ प्लेसहोल्डर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चित्र प्लेसहोल्डर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8400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चित्र प्लेसहोल्डर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चित्र प्लेसहोल्डर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पाठ प्लेसहोल्डर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पाठ प्लेसहोल्डर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चित्र प्लेसहोल्डर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चित्र प्लेसहोल्डर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पाठ प्लेसहोल्डर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चित्र प्लेसहोल्डर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शीर्षक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चित्र प्लेसहोल्डर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चित्र प्लेसहोल्डर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चित्र प्लेसहोल्डर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चित्र प्लेसहोल्डर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चित्र प्लेसहोल्डर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28652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3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सामग्री प्लेसहोल्डर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सामग्री प्लेसहोल्डर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सामग्री प्लेसहोल्डर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पाठ प्लेसहोल्डर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सामग्री प्लेसहोल्डर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3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बाल मित्र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यह मान सहेजने और पुनरावलोकन की संख्या को इंगित करता है. यह अनुप्रयोग प्रत्येक पुनरावलोकन के बाद इस मान का अद्यतन करने के लिए उत्तरदायी है.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दस्तावेज़ लाइब्रेरी प्रपत्र</Display>
  <Edit>दस्तावेज़ लाइब्रेरी प्रपत्र</Edit>
  <New>दस्तावेज़ लाइब्रेरी प्रपत्र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वाइडस्क्रीन</PresentationFormat>
  <Paragraphs>4</Paragraphs>
  <Slides>12</Slides>
  <Notes>2</Notes>
  <HiddenSlides>0</HiddenSlides>
  <MMClips>0</MMClips>
  <ScaleCrop>false</ScaleCrop>
  <HeadingPairs>
    <vt:vector size="6" baseType="variant">
      <vt:variant>
        <vt:lpstr>उपयोग किए गए फ़ॉन्ट</vt:lpstr>
      </vt:variant>
      <vt:variant>
        <vt:i4>4</vt:i4>
      </vt:variant>
      <vt:variant>
        <vt:lpstr>विषयवस्तु</vt:lpstr>
      </vt:variant>
      <vt:variant>
        <vt:i4>1</vt:i4>
      </vt:variant>
      <vt:variant>
        <vt:lpstr>स्लाइड शीर्षक</vt:lpstr>
      </vt:variant>
      <vt:variant>
        <vt:i4>12</vt:i4>
      </vt:variant>
    </vt:vector>
  </HeadingPairs>
  <TitlesOfParts>
    <vt:vector size="17" baseType="lpstr">
      <vt:lpstr>Arial</vt:lpstr>
      <vt:lpstr>Mangal</vt:lpstr>
      <vt:lpstr>Nirmala UI</vt:lpstr>
      <vt:lpstr>Times New Roman</vt:lpstr>
      <vt:lpstr>बाल मित्र 16x9</vt:lpstr>
      <vt:lpstr>शीर्षक लेआउट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  <vt:lpstr>PowerPoint प्रस्तुति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2013-07-31T14:55:39Z</dcterms:created>
  <dcterms:modified xsi:type="dcterms:W3CDTF">2013-12-19T08:15:28Z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