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5883" autoAdjust="0"/>
  </p:normalViewPr>
  <p:slideViewPr>
    <p:cSldViewPr showGuides="1">
      <p:cViewPr varScale="1">
        <p:scale>
          <a:sx n="97" d="100"/>
          <a:sy n="97" d="100"/>
        </p:scale>
        <p:origin x="756" y="84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C69B1E1D-1656-4BF3-B39D-523606D6DB44}" type="datetimeFigureOut">
              <a:rPr lang="hi-IN"/>
              <a:t>शुक्रवार, 8 अग्रहायन 1935</a:t>
            </a:fld>
            <a:endParaRPr lang="hi-IN"/>
          </a:p>
        </p:txBody>
      </p:sp>
      <p:sp>
        <p:nvSpPr>
          <p:cNvPr id="4" name="पाद लेख प्लेसहोल्ड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5" name="स्लाइड क्रमांक प्लेसहोल्ड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624149B6-8CC3-4B9A-BCBF-5AF8A7649FF2}" type="slidenum">
              <a:rPr lang="hi-IN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A85FC044-1321-463A-86E8-35D85A959797}" type="datetimeFigureOut">
              <a:t>11/29/2013</a:t>
            </a:fld>
            <a:endParaRPr lang="hi-IN"/>
          </a:p>
        </p:txBody>
      </p:sp>
      <p:sp>
        <p:nvSpPr>
          <p:cNvPr id="4" name="स्लाइड छवि प्लेसहोल्ड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नोट्स प्लेसहोल्डर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  <p:sp>
        <p:nvSpPr>
          <p:cNvPr id="6" name="पाद लेख प्लेसहोल्ड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7" name="स्लाइड क्रमांक प्लेसहोल्ड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86AA99EE-A2C0-4BE5-BB96-1FDEE1D6095A}" type="slidenum"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hi-IN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स्लाइड छवि प्लेसहोल्ड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नोट्स प्लेसहोल्डर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स्लाइड संख्या प्लेसहोल्ड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प्रमाणपत्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पाठ प्लेसहोल्डर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प्रमाणपत्र का प्रकार</a:t>
            </a:r>
          </a:p>
        </p:txBody>
      </p:sp>
      <p:sp>
        <p:nvSpPr>
          <p:cNvPr id="20" name="पाठ प्लेसहोल्डर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hi-IN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[यहाँ पुरस्कार में सहयोग/उसके कारण का वर्णन करें]</a:t>
            </a:r>
          </a:p>
        </p:txBody>
      </p:sp>
      <p:sp>
        <p:nvSpPr>
          <p:cNvPr id="9" name="पाठ प्लेसहोल्डर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प्राप्तकर्ता का नाम</a:t>
            </a:r>
          </a:p>
        </p:txBody>
      </p:sp>
      <p:sp>
        <p:nvSpPr>
          <p:cNvPr id="21" name="पाठ प्लेसहोल्डर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hi-IN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यहाँ पाठ जोड़ें, जैसे कि “यह प्रमाणित किया जाता है कि”]</a:t>
            </a:r>
          </a:p>
        </p:txBody>
      </p:sp>
      <p:cxnSp>
        <p:nvCxnSpPr>
          <p:cNvPr id="24" name="स्ट्रैट कनेक्टर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स्ट्रैट कनेक्टर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पाठ प्लेसहोल्डर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नाम/प्रस्तुतकर्ता का शीर्षक</a:t>
            </a:r>
          </a:p>
        </p:txBody>
      </p:sp>
      <p:sp>
        <p:nvSpPr>
          <p:cNvPr id="30" name="पाठ प्लेसहोल्डर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i-IN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i-IN" sz="1637"/>
            </a:lvl2pPr>
            <a:lvl3pPr marL="0" indent="0" algn="ctr" latinLnBrk="0">
              <a:spcBef>
                <a:spcPts val="0"/>
              </a:spcBef>
              <a:buNone/>
              <a:defRPr lang="hi-IN" sz="1637"/>
            </a:lvl3pPr>
            <a:lvl4pPr marL="0" indent="0" algn="ctr" latinLnBrk="0">
              <a:spcBef>
                <a:spcPts val="0"/>
              </a:spcBef>
              <a:buNone/>
              <a:defRPr lang="hi-IN" sz="1637"/>
            </a:lvl4pPr>
            <a:lvl5pPr marL="0" indent="0" algn="ctr" latinLnBrk="0">
              <a:spcBef>
                <a:spcPts val="0"/>
              </a:spcBef>
              <a:buNone/>
              <a:defRPr lang="hi-IN" sz="1637"/>
            </a:lvl5pPr>
          </a:lstStyle>
          <a:p>
            <a:pPr lvl="0"/>
            <a:r>
              <a:rPr lang="hi-IN"/>
              <a:t>दिनांक</a:t>
            </a:r>
          </a:p>
        </p:txBody>
      </p:sp>
      <p:cxnSp>
        <p:nvCxnSpPr>
          <p:cNvPr id="4" name="स्ट्रैट कनेक्टर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स्ट्रैट कनेक्टर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चित्र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दिनांक प्लेसहोल्ड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E2BDE6FC-D800-44C9-9F28-4DA3F75C04D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पाद लेख प्लेसहोल्डर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स्लाइड क्रमांक प्लेसहोल्ड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hi-IN" sz="727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शीर्षक प्लेसहोल्डर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hi-IN"/>
              <a:t>मास्टर शीर्षक शैली संपादित करने के लिए क्लिक करें</a:t>
            </a:r>
          </a:p>
        </p:txBody>
      </p:sp>
      <p:sp>
        <p:nvSpPr>
          <p:cNvPr id="3" name="पाठ प्लेसहोल्डर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hi-IN" sz="2546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j-ea"/>
          <a:cs typeface="Nirmala UI" panose="020B0502040204020203" pitchFamily="34" charset="0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hi-IN" sz="1819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hi-IN" sz="1637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454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>
              <a:lumMod val="95000"/>
              <a:lumOff val="5000"/>
            </a:schemeClr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i-IN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hi-IN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पाठ प्लेसहोल्डर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/>
              <a:t>पूर्णता का प्रमाणपत्र</a:t>
            </a:r>
          </a:p>
        </p:txBody>
      </p:sp>
      <p:sp>
        <p:nvSpPr>
          <p:cNvPr id="18" name="पाठ प्लेसहोल्डर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/>
              <a:t>ने सफलतापूर्वक </a:t>
            </a:r>
          </a:p>
          <a:p>
            <a:r>
              <a:rPr lang="hi-IN"/>
              <a:t>एक्सीलेंस इन बिज़नेस कार्यक्रम पूर्ण कर लिया है</a:t>
            </a:r>
          </a:p>
        </p:txBody>
      </p:sp>
      <p:sp>
        <p:nvSpPr>
          <p:cNvPr id="16" name="पाठ प्लेसहोल्डर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/>
              <a:t>क्लॉस हेंसेन</a:t>
            </a:r>
          </a:p>
        </p:txBody>
      </p:sp>
      <p:sp>
        <p:nvSpPr>
          <p:cNvPr id="12" name="पाठ प्लेसहोल्डर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/>
              <a:t>यह प्रमाणित किया जाता है कि</a:t>
            </a:r>
          </a:p>
        </p:txBody>
      </p:sp>
      <p:sp>
        <p:nvSpPr>
          <p:cNvPr id="17" name="पाठ प्लेसहोल्डर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मेलिसा मैकबेथ, प्रोग्राम कोऑर्डिनेटर</a:t>
            </a:r>
          </a:p>
        </p:txBody>
      </p:sp>
      <p:sp>
        <p:nvSpPr>
          <p:cNvPr id="19" name="पाठ प्लेसहोल्डर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/>
              <a:t>3 अप्रैल,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प्रमाण पत्र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दस्तावेज़ लाइब्रेरी प्रपत्र</Display>
  <Edit>दस्तावेज़ लाइब्रेरी प्रपत्र</Edit>
  <New>दस्तावेज़ लाइब्रेरी प्रपत्र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यह मान सहेजने या संशोधन करने की संख्या को इंगित करता है. यह अनुप्रयोग प्रत्येक संशोधन के बाद इस मान का अद्यतन करने के लिए उत्तरदायी है.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ऑन स्क्रीन शो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उपयोग किए गए फ़ॉन्ट</vt:lpstr>
      </vt:variant>
      <vt:variant>
        <vt:i4>4</vt:i4>
      </vt:variant>
      <vt:variant>
        <vt:lpstr>विषयवस्तु</vt:lpstr>
      </vt:variant>
      <vt:variant>
        <vt:i4>1</vt:i4>
      </vt:variant>
      <vt:variant>
        <vt:lpstr>स्लाइड शीर्षक</vt:lpstr>
      </vt:variant>
      <vt:variant>
        <vt:i4>1</vt:i4>
      </vt:variant>
    </vt:vector>
  </HeadingPairs>
  <TitlesOfParts>
    <vt:vector size="6" baseType="lpstr">
      <vt:lpstr>Arial</vt:lpstr>
      <vt:lpstr>Mangal</vt:lpstr>
      <vt:lpstr>Nirmala UI</vt:lpstr>
      <vt:lpstr>Palatino Linotype</vt:lpstr>
      <vt:lpstr>प्रमाण पत्र</vt:lpstr>
      <vt:lpstr>PowerPoint प्रस्तुति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2013-11-29T08:31:01Z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