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86085" autoAdjust="0"/>
  </p:normalViewPr>
  <p:slideViewPr>
    <p:cSldViewPr snapToGrid="0" showGuides="1">
      <p:cViewPr varScale="1">
        <p:scale>
          <a:sx n="57" d="100"/>
          <a:sy n="57" d="100"/>
        </p:scale>
        <p:origin x="2214" y="84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93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 लेख प्लेसहोल्ड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i-IN" sz="1200"/>
            </a:lvl1pPr>
          </a:lstStyle>
          <a:p>
            <a:endParaRPr lang="hi-IN"/>
          </a:p>
        </p:txBody>
      </p:sp>
      <p:sp>
        <p:nvSpPr>
          <p:cNvPr id="3" name="दिनांक प्लेसहोल्ड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i-IN" sz="1200"/>
            </a:lvl1pPr>
          </a:lstStyle>
          <a:p>
            <a:fld id="{40DF0C42-8226-4523-B11E-7C13978E6CFD}" type="datetimeFigureOut">
              <a:rPr lang="hi-IN" smtClean="0"/>
              <a:t>शुक्रवार, 8 अग्रहायन 1935</a:t>
            </a:fld>
            <a:endParaRPr lang="hi-IN"/>
          </a:p>
        </p:txBody>
      </p:sp>
      <p:sp>
        <p:nvSpPr>
          <p:cNvPr id="4" name="पाद लेख प्लेसहोल्ड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i-IN" sz="1200"/>
            </a:lvl1pPr>
          </a:lstStyle>
          <a:p>
            <a:endParaRPr lang="hi-IN"/>
          </a:p>
        </p:txBody>
      </p:sp>
      <p:sp>
        <p:nvSpPr>
          <p:cNvPr id="5" name="स्लाइड क्रमांक प्लेसहोल्ड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i-IN" sz="1200"/>
            </a:lvl1pPr>
          </a:lstStyle>
          <a:p>
            <a:fld id="{4FE0F56A-0C86-4ACC-9CF4-1B63F756A4B0}" type="slidenum">
              <a:rPr lang="hi-IN" smtClean="0"/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शीर्ष लेख प्लेसहोल्ड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hi-IN" sz="1200"/>
            </a:lvl1pPr>
          </a:lstStyle>
          <a:p>
            <a:endParaRPr lang="hi-IN"/>
          </a:p>
        </p:txBody>
      </p:sp>
      <p:sp>
        <p:nvSpPr>
          <p:cNvPr id="3" name="दिनांक प्लेसहोल्ड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hi-IN" sz="1200"/>
            </a:lvl1pPr>
          </a:lstStyle>
          <a:p>
            <a:fld id="{AC0A8818-56B1-4EAC-B5D3-7BFFD2C4E1DE}" type="datetimeFigureOut">
              <a:t>11/29/2013</a:t>
            </a:fld>
            <a:endParaRPr lang="hi-IN"/>
          </a:p>
        </p:txBody>
      </p:sp>
      <p:sp>
        <p:nvSpPr>
          <p:cNvPr id="4" name="स्लाइड छवि प्लेसहोल्ड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i-IN"/>
          </a:p>
        </p:txBody>
      </p:sp>
      <p:sp>
        <p:nvSpPr>
          <p:cNvPr id="5" name="नोट्स प्लेसहोल्डर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  <a:p>
            <a:pPr lvl="1"/>
            <a:r>
              <a:rPr lang="hi-IN"/>
              <a:t>दूसरा स्तर</a:t>
            </a:r>
          </a:p>
          <a:p>
            <a:pPr lvl="2"/>
            <a:r>
              <a:rPr lang="hi-IN"/>
              <a:t>तीसरा स्तर</a:t>
            </a:r>
          </a:p>
          <a:p>
            <a:pPr lvl="3"/>
            <a:r>
              <a:rPr lang="hi-IN"/>
              <a:t>चौथा स्तर</a:t>
            </a:r>
          </a:p>
          <a:p>
            <a:pPr lvl="4"/>
            <a:r>
              <a:rPr lang="hi-IN"/>
              <a:t>पाँचवा स्तर</a:t>
            </a:r>
          </a:p>
        </p:txBody>
      </p:sp>
      <p:sp>
        <p:nvSpPr>
          <p:cNvPr id="6" name="पाद लेख प्लेसहोल्ड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hi-IN" sz="1200"/>
            </a:lvl1pPr>
          </a:lstStyle>
          <a:p>
            <a:endParaRPr lang="hi-IN"/>
          </a:p>
        </p:txBody>
      </p:sp>
      <p:sp>
        <p:nvSpPr>
          <p:cNvPr id="7" name="स्लाइड क्रमांक प्लेसहोल्ड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hi-IN" sz="1200"/>
            </a:lvl1pPr>
          </a:lstStyle>
          <a:p>
            <a:fld id="{636046C0-8A92-4E40-B931-77A8EEB71F69}" type="slidenum">
              <a:t>‹#›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i-IN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स्लाइड छवि प्लेसहोल्ड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नोट्स प्लेसहोल्डर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i-IN" dirty="0" smtClean="0">
                <a:latin typeface="Nirmala UI" panose="020B0502040204020203" pitchFamily="34" charset="0"/>
                <a:cs typeface="Nirmala UI" panose="020B0502040204020203" pitchFamily="34" charset="0"/>
              </a:rPr>
              <a:t>पहला</a:t>
            </a:r>
            <a:r>
              <a:rPr lang="hi-IN" baseline="0" dirty="0" smtClean="0">
                <a:latin typeface="Nirmala UI" panose="020B0502040204020203" pitchFamily="34" charset="0"/>
                <a:cs typeface="Nirmala UI" panose="020B0502040204020203" pitchFamily="34" charset="0"/>
              </a:rPr>
              <a:t> नमूना व्यवसाय कार्ड परिवर्तित करने के लिए, अपनी स्वयं की सामग्री से सामग्री को बदलें. </a:t>
            </a:r>
          </a:p>
          <a:p>
            <a:endParaRPr lang="hi-IN" baseline="0" dirty="0" smtClean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r>
              <a:rPr lang="hi-IN" baseline="0" dirty="0" smtClean="0">
                <a:latin typeface="Nirmala UI" panose="020B0502040204020203" pitchFamily="34" charset="0"/>
                <a:cs typeface="Nirmala UI" panose="020B0502040204020203" pitchFamily="34" charset="0"/>
              </a:rPr>
              <a:t>या, इसके बजाय आप किसी साफ स्लेट से प्रारंभ करना चाहते हैं, तो नया पृष्ठ सम्मिलित करने के लिए मुखपृष्ठ पर नई </a:t>
            </a:r>
            <a:r>
              <a:rPr lang="hi-IN" baseline="0" dirty="0" err="1" smtClean="0">
                <a:latin typeface="Nirmala UI" panose="020B0502040204020203" pitchFamily="34" charset="0"/>
                <a:cs typeface="Nirmala UI" panose="020B0502040204020203" pitchFamily="34" charset="0"/>
              </a:rPr>
              <a:t>स्लाइड</a:t>
            </a:r>
            <a:r>
              <a:rPr lang="hi-IN" baseline="0" dirty="0" smtClean="0">
                <a:latin typeface="Nirmala UI" panose="020B0502040204020203" pitchFamily="34" charset="0"/>
                <a:cs typeface="Nirmala UI" panose="020B0502040204020203" pitchFamily="34" charset="0"/>
              </a:rPr>
              <a:t> बटन को दबाएँ. अब खाली </a:t>
            </a:r>
            <a:r>
              <a:rPr lang="hi-IN" baseline="0" dirty="0" err="1" smtClean="0">
                <a:latin typeface="Nirmala UI" panose="020B0502040204020203" pitchFamily="34" charset="0"/>
                <a:cs typeface="Nirmala UI" panose="020B0502040204020203" pitchFamily="34" charset="0"/>
              </a:rPr>
              <a:t>प्लेसहोल्डर</a:t>
            </a:r>
            <a:r>
              <a:rPr lang="hi-IN" baseline="0" dirty="0" smtClean="0">
                <a:latin typeface="Nirmala UI" panose="020B0502040204020203" pitchFamily="34" charset="0"/>
                <a:cs typeface="Nirmala UI" panose="020B0502040204020203" pitchFamily="34" charset="0"/>
              </a:rPr>
              <a:t> में अपना पाठ दर्ज करें.</a:t>
            </a:r>
            <a:endParaRPr lang="hi-IN" dirty="0" smtClean="0"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endParaRPr lang="hi-IN" dirty="0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4" name="स्लाइड क्रमांक प्लेसहोल्ड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046C0-8A92-4E40-B931-77A8EEB71F69}" type="slidenum">
              <a:rPr lang="hi-IN" smtClean="0"/>
              <a:t>1</a:t>
            </a:fld>
            <a:endParaRPr lang="hi-IN"/>
          </a:p>
        </p:txBody>
      </p:sp>
    </p:spTree>
    <p:extLst>
      <p:ext uri="{BB962C8B-B14F-4D97-AF65-F5344CB8AC3E}">
        <p14:creationId xmlns:p14="http://schemas.microsoft.com/office/powerpoint/2010/main" val="283062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कस्टम लेआउ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पाठ प्लेसहोल्डर 2"/>
          <p:cNvSpPr>
            <a:spLocks noGrp="1"/>
          </p:cNvSpPr>
          <p:nvPr>
            <p:ph type="body" sz="quarter" idx="84" hasCustomPrompt="1"/>
          </p:nvPr>
        </p:nvSpPr>
        <p:spPr>
          <a:xfrm>
            <a:off x="12488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1200" b="1" cap="all" baseline="0">
                <a:solidFill>
                  <a:schemeClr val="tx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200" name="पाठ प्लेसहोल्डर 2"/>
          <p:cNvSpPr>
            <a:spLocks noGrp="1"/>
          </p:cNvSpPr>
          <p:nvPr>
            <p:ph type="body" sz="quarter" idx="85" hasCustomPrompt="1"/>
          </p:nvPr>
        </p:nvSpPr>
        <p:spPr>
          <a:xfrm>
            <a:off x="12488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900" b="0" baseline="0">
                <a:solidFill>
                  <a:schemeClr val="bg2">
                    <a:lumMod val="50000"/>
                  </a:schemeClr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201" name="पाठ प्लेसहोल्डर 2"/>
          <p:cNvSpPr>
            <a:spLocks noGrp="1"/>
          </p:cNvSpPr>
          <p:nvPr>
            <p:ph type="body" sz="quarter" idx="86" hasCustomPrompt="1"/>
          </p:nvPr>
        </p:nvSpPr>
        <p:spPr>
          <a:xfrm>
            <a:off x="12488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फ़ोन नंबर | फ़ोन नंबर</a:t>
            </a:r>
          </a:p>
        </p:txBody>
      </p:sp>
      <p:sp>
        <p:nvSpPr>
          <p:cNvPr id="202" name="पाठ प्लेसहोल्डर 2"/>
          <p:cNvSpPr>
            <a:spLocks noGrp="1"/>
          </p:cNvSpPr>
          <p:nvPr>
            <p:ph type="body" sz="quarter" idx="87" hasCustomPrompt="1"/>
          </p:nvPr>
        </p:nvSpPr>
        <p:spPr>
          <a:xfrm>
            <a:off x="12488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ईमेल पता | Twitter हेंडल</a:t>
            </a:r>
          </a:p>
        </p:txBody>
      </p:sp>
      <p:sp>
        <p:nvSpPr>
          <p:cNvPr id="203" name="पाठ प्लेसहोल्डर 2"/>
          <p:cNvSpPr>
            <a:spLocks noGrp="1"/>
          </p:cNvSpPr>
          <p:nvPr>
            <p:ph type="body" sz="quarter" idx="88" hasCustomPrompt="1"/>
          </p:nvPr>
        </p:nvSpPr>
        <p:spPr>
          <a:xfrm>
            <a:off x="1517440" y="155472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ब्लॉग URL</a:t>
            </a:r>
          </a:p>
        </p:txBody>
      </p:sp>
      <p:sp>
        <p:nvSpPr>
          <p:cNvPr id="204" name="पाठ प्लेसहोल्डर 2"/>
          <p:cNvSpPr>
            <a:spLocks noGrp="1"/>
          </p:cNvSpPr>
          <p:nvPr>
            <p:ph type="body" sz="quarter" idx="89" hasCustomPrompt="1"/>
          </p:nvPr>
        </p:nvSpPr>
        <p:spPr>
          <a:xfrm>
            <a:off x="4449228" y="71765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1200" b="1" cap="all" baseline="0">
                <a:solidFill>
                  <a:schemeClr val="tx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205" name="पाठ प्लेसहोल्डर 2"/>
          <p:cNvSpPr>
            <a:spLocks noGrp="1"/>
          </p:cNvSpPr>
          <p:nvPr>
            <p:ph type="body" sz="quarter" idx="90" hasCustomPrompt="1"/>
          </p:nvPr>
        </p:nvSpPr>
        <p:spPr>
          <a:xfrm>
            <a:off x="4449228" y="89413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900" b="0" baseline="0">
                <a:solidFill>
                  <a:schemeClr val="bg2">
                    <a:lumMod val="50000"/>
                  </a:schemeClr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206" name="पाठ प्लेसहोल्डर 2"/>
          <p:cNvSpPr>
            <a:spLocks noGrp="1"/>
          </p:cNvSpPr>
          <p:nvPr>
            <p:ph type="body" sz="quarter" idx="91" hasCustomPrompt="1"/>
          </p:nvPr>
        </p:nvSpPr>
        <p:spPr>
          <a:xfrm>
            <a:off x="4449228" y="11597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फ़ोन नंबर | फ़ोन नंबर</a:t>
            </a:r>
          </a:p>
        </p:txBody>
      </p:sp>
      <p:sp>
        <p:nvSpPr>
          <p:cNvPr id="207" name="पाठ प्लेसहोल्डर 2"/>
          <p:cNvSpPr>
            <a:spLocks noGrp="1"/>
          </p:cNvSpPr>
          <p:nvPr>
            <p:ph type="body" sz="quarter" idx="92" hasCustomPrompt="1"/>
          </p:nvPr>
        </p:nvSpPr>
        <p:spPr>
          <a:xfrm>
            <a:off x="4449228" y="129003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ईमेल पता | Twitter हेंडल</a:t>
            </a:r>
          </a:p>
        </p:txBody>
      </p:sp>
      <p:sp>
        <p:nvSpPr>
          <p:cNvPr id="208" name="पाठ प्लेसहोल्डर 2"/>
          <p:cNvSpPr>
            <a:spLocks noGrp="1"/>
          </p:cNvSpPr>
          <p:nvPr>
            <p:ph type="body" sz="quarter" idx="93" hasCustomPrompt="1"/>
          </p:nvPr>
        </p:nvSpPr>
        <p:spPr>
          <a:xfrm>
            <a:off x="4717840" y="155472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ब्लॉग URL</a:t>
            </a:r>
          </a:p>
        </p:txBody>
      </p:sp>
      <p:sp>
        <p:nvSpPr>
          <p:cNvPr id="111" name="पाठ प्लेसहोल्डर 2"/>
          <p:cNvSpPr>
            <a:spLocks noGrp="1"/>
          </p:cNvSpPr>
          <p:nvPr>
            <p:ph type="body" sz="quarter" idx="74" hasCustomPrompt="1"/>
          </p:nvPr>
        </p:nvSpPr>
        <p:spPr>
          <a:xfrm>
            <a:off x="12488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1200" b="1" cap="all" baseline="0">
                <a:solidFill>
                  <a:schemeClr val="tx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112" name="पाठ प्लेसहोल्डर 2"/>
          <p:cNvSpPr>
            <a:spLocks noGrp="1"/>
          </p:cNvSpPr>
          <p:nvPr>
            <p:ph type="body" sz="quarter" idx="75" hasCustomPrompt="1"/>
          </p:nvPr>
        </p:nvSpPr>
        <p:spPr>
          <a:xfrm>
            <a:off x="12488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900" b="0" baseline="0">
                <a:solidFill>
                  <a:schemeClr val="bg2">
                    <a:lumMod val="50000"/>
                  </a:schemeClr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113" name="पाठ प्लेसहोल्डर 2"/>
          <p:cNvSpPr>
            <a:spLocks noGrp="1"/>
          </p:cNvSpPr>
          <p:nvPr>
            <p:ph type="body" sz="quarter" idx="76" hasCustomPrompt="1"/>
          </p:nvPr>
        </p:nvSpPr>
        <p:spPr>
          <a:xfrm>
            <a:off x="12488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फ़ोन नंबर | फ़ोन नंबर</a:t>
            </a:r>
          </a:p>
        </p:txBody>
      </p:sp>
      <p:sp>
        <p:nvSpPr>
          <p:cNvPr id="114" name="पाठ प्लेसहोल्डर 2"/>
          <p:cNvSpPr>
            <a:spLocks noGrp="1"/>
          </p:cNvSpPr>
          <p:nvPr>
            <p:ph type="body" sz="quarter" idx="77" hasCustomPrompt="1"/>
          </p:nvPr>
        </p:nvSpPr>
        <p:spPr>
          <a:xfrm>
            <a:off x="12488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ईमेल पता | Twitter हेंडल</a:t>
            </a:r>
          </a:p>
        </p:txBody>
      </p:sp>
      <p:sp>
        <p:nvSpPr>
          <p:cNvPr id="115" name="पाठ प्लेसहोल्डर 2"/>
          <p:cNvSpPr>
            <a:spLocks noGrp="1"/>
          </p:cNvSpPr>
          <p:nvPr>
            <p:ph type="body" sz="quarter" idx="78" hasCustomPrompt="1"/>
          </p:nvPr>
        </p:nvSpPr>
        <p:spPr>
          <a:xfrm>
            <a:off x="15174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ब्लॉग URL</a:t>
            </a:r>
          </a:p>
        </p:txBody>
      </p:sp>
      <p:sp>
        <p:nvSpPr>
          <p:cNvPr id="194" name="पाठ प्लेसहोल्डर 2"/>
          <p:cNvSpPr>
            <a:spLocks noGrp="1"/>
          </p:cNvSpPr>
          <p:nvPr>
            <p:ph type="body" sz="quarter" idx="79" hasCustomPrompt="1"/>
          </p:nvPr>
        </p:nvSpPr>
        <p:spPr>
          <a:xfrm>
            <a:off x="4449228" y="255329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1200" b="1" cap="all" baseline="0">
                <a:solidFill>
                  <a:schemeClr val="tx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195" name="पाठ प्लेसहोल्डर 2"/>
          <p:cNvSpPr>
            <a:spLocks noGrp="1"/>
          </p:cNvSpPr>
          <p:nvPr>
            <p:ph type="body" sz="quarter" idx="80" hasCustomPrompt="1"/>
          </p:nvPr>
        </p:nvSpPr>
        <p:spPr>
          <a:xfrm>
            <a:off x="4449228" y="272977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900" b="0" baseline="0">
                <a:solidFill>
                  <a:schemeClr val="bg2">
                    <a:lumMod val="50000"/>
                  </a:schemeClr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196" name="पाठ प्लेसहोल्डर 2"/>
          <p:cNvSpPr>
            <a:spLocks noGrp="1"/>
          </p:cNvSpPr>
          <p:nvPr>
            <p:ph type="body" sz="quarter" idx="81" hasCustomPrompt="1"/>
          </p:nvPr>
        </p:nvSpPr>
        <p:spPr>
          <a:xfrm>
            <a:off x="4449228" y="299542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फ़ोन नंबर | फ़ोन नंबर</a:t>
            </a:r>
          </a:p>
        </p:txBody>
      </p:sp>
      <p:sp>
        <p:nvSpPr>
          <p:cNvPr id="197" name="पाठ प्लेसहोल्डर 2"/>
          <p:cNvSpPr>
            <a:spLocks noGrp="1"/>
          </p:cNvSpPr>
          <p:nvPr>
            <p:ph type="body" sz="quarter" idx="82" hasCustomPrompt="1"/>
          </p:nvPr>
        </p:nvSpPr>
        <p:spPr>
          <a:xfrm>
            <a:off x="4449228" y="312568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ईमेल पता | Twitter हेंडल</a:t>
            </a:r>
          </a:p>
        </p:txBody>
      </p:sp>
      <p:sp>
        <p:nvSpPr>
          <p:cNvPr id="198" name="पाठ प्लेसहोल्डर 2"/>
          <p:cNvSpPr>
            <a:spLocks noGrp="1"/>
          </p:cNvSpPr>
          <p:nvPr>
            <p:ph type="body" sz="quarter" idx="83" hasCustomPrompt="1"/>
          </p:nvPr>
        </p:nvSpPr>
        <p:spPr>
          <a:xfrm>
            <a:off x="4717840" y="339036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ब्लॉग URL</a:t>
            </a:r>
          </a:p>
        </p:txBody>
      </p:sp>
      <p:sp>
        <p:nvSpPr>
          <p:cNvPr id="209" name="पाठ प्लेसहोल्डर 2"/>
          <p:cNvSpPr>
            <a:spLocks noGrp="1"/>
          </p:cNvSpPr>
          <p:nvPr>
            <p:ph type="body" sz="quarter" idx="94" hasCustomPrompt="1"/>
          </p:nvPr>
        </p:nvSpPr>
        <p:spPr>
          <a:xfrm>
            <a:off x="12488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1200" b="1" cap="all" baseline="0">
                <a:solidFill>
                  <a:schemeClr val="tx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210" name="पाठ प्लेसहोल्डर 2"/>
          <p:cNvSpPr>
            <a:spLocks noGrp="1"/>
          </p:cNvSpPr>
          <p:nvPr>
            <p:ph type="body" sz="quarter" idx="95" hasCustomPrompt="1"/>
          </p:nvPr>
        </p:nvSpPr>
        <p:spPr>
          <a:xfrm>
            <a:off x="12488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900" b="0" baseline="0">
                <a:solidFill>
                  <a:schemeClr val="bg2">
                    <a:lumMod val="50000"/>
                  </a:schemeClr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211" name="पाठ प्लेसहोल्डर 2"/>
          <p:cNvSpPr>
            <a:spLocks noGrp="1"/>
          </p:cNvSpPr>
          <p:nvPr>
            <p:ph type="body" sz="quarter" idx="96" hasCustomPrompt="1"/>
          </p:nvPr>
        </p:nvSpPr>
        <p:spPr>
          <a:xfrm>
            <a:off x="12488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फ़ोन नंबर | फ़ोन नंबर</a:t>
            </a:r>
          </a:p>
        </p:txBody>
      </p:sp>
      <p:sp>
        <p:nvSpPr>
          <p:cNvPr id="212" name="पाठ प्लेसहोल्डर 2"/>
          <p:cNvSpPr>
            <a:spLocks noGrp="1"/>
          </p:cNvSpPr>
          <p:nvPr>
            <p:ph type="body" sz="quarter" idx="97" hasCustomPrompt="1"/>
          </p:nvPr>
        </p:nvSpPr>
        <p:spPr>
          <a:xfrm>
            <a:off x="12488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ईमेल पता | Twitter हेंडल</a:t>
            </a:r>
          </a:p>
        </p:txBody>
      </p:sp>
      <p:sp>
        <p:nvSpPr>
          <p:cNvPr id="213" name="पाठ प्लेसहोल्डर 2"/>
          <p:cNvSpPr>
            <a:spLocks noGrp="1"/>
          </p:cNvSpPr>
          <p:nvPr>
            <p:ph type="body" sz="quarter" idx="98" hasCustomPrompt="1"/>
          </p:nvPr>
        </p:nvSpPr>
        <p:spPr>
          <a:xfrm>
            <a:off x="15174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ब्लॉग URL</a:t>
            </a:r>
          </a:p>
        </p:txBody>
      </p:sp>
      <p:sp>
        <p:nvSpPr>
          <p:cNvPr id="214" name="पाठ प्लेसहोल्डर 2"/>
          <p:cNvSpPr>
            <a:spLocks noGrp="1"/>
          </p:cNvSpPr>
          <p:nvPr>
            <p:ph type="body" sz="quarter" idx="99" hasCustomPrompt="1"/>
          </p:nvPr>
        </p:nvSpPr>
        <p:spPr>
          <a:xfrm>
            <a:off x="4449228" y="4382538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1200" b="1" cap="all" baseline="0">
                <a:solidFill>
                  <a:schemeClr val="tx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215" name="पाठ प्लेसहोल्डर 2"/>
          <p:cNvSpPr>
            <a:spLocks noGrp="1"/>
          </p:cNvSpPr>
          <p:nvPr>
            <p:ph type="body" sz="quarter" idx="100" hasCustomPrompt="1"/>
          </p:nvPr>
        </p:nvSpPr>
        <p:spPr>
          <a:xfrm>
            <a:off x="4449228" y="4559016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900" b="0" baseline="0">
                <a:solidFill>
                  <a:schemeClr val="bg2">
                    <a:lumMod val="50000"/>
                  </a:schemeClr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216" name="पाठ प्लेसहोल्डर 2"/>
          <p:cNvSpPr>
            <a:spLocks noGrp="1"/>
          </p:cNvSpPr>
          <p:nvPr>
            <p:ph type="body" sz="quarter" idx="101" hasCustomPrompt="1"/>
          </p:nvPr>
        </p:nvSpPr>
        <p:spPr>
          <a:xfrm>
            <a:off x="4449228" y="482466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फ़ोन नंबर | फ़ोन नंबर</a:t>
            </a:r>
          </a:p>
        </p:txBody>
      </p:sp>
      <p:sp>
        <p:nvSpPr>
          <p:cNvPr id="217" name="पाठ प्लेसहोल्डर 2"/>
          <p:cNvSpPr>
            <a:spLocks noGrp="1"/>
          </p:cNvSpPr>
          <p:nvPr>
            <p:ph type="body" sz="quarter" idx="102" hasCustomPrompt="1"/>
          </p:nvPr>
        </p:nvSpPr>
        <p:spPr>
          <a:xfrm>
            <a:off x="4449228" y="495492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ईमेल पता | Twitter हेंडल</a:t>
            </a:r>
          </a:p>
        </p:txBody>
      </p:sp>
      <p:sp>
        <p:nvSpPr>
          <p:cNvPr id="218" name="पाठ प्लेसहोल्डर 2"/>
          <p:cNvSpPr>
            <a:spLocks noGrp="1"/>
          </p:cNvSpPr>
          <p:nvPr>
            <p:ph type="body" sz="quarter" idx="103" hasCustomPrompt="1"/>
          </p:nvPr>
        </p:nvSpPr>
        <p:spPr>
          <a:xfrm>
            <a:off x="4717840" y="5219607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ब्लॉग URL</a:t>
            </a:r>
          </a:p>
        </p:txBody>
      </p:sp>
      <p:sp>
        <p:nvSpPr>
          <p:cNvPr id="219" name="पाठ प्लेसहोल्डर 2"/>
          <p:cNvSpPr>
            <a:spLocks noGrp="1"/>
          </p:cNvSpPr>
          <p:nvPr>
            <p:ph type="body" sz="quarter" idx="104" hasCustomPrompt="1"/>
          </p:nvPr>
        </p:nvSpPr>
        <p:spPr>
          <a:xfrm>
            <a:off x="12488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1200" b="1" cap="all" baseline="0">
                <a:solidFill>
                  <a:schemeClr val="tx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220" name="पाठ प्लेसहोल्डर 2"/>
          <p:cNvSpPr>
            <a:spLocks noGrp="1"/>
          </p:cNvSpPr>
          <p:nvPr>
            <p:ph type="body" sz="quarter" idx="105" hasCustomPrompt="1"/>
          </p:nvPr>
        </p:nvSpPr>
        <p:spPr>
          <a:xfrm>
            <a:off x="12488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900" b="0" baseline="0">
                <a:solidFill>
                  <a:schemeClr val="bg2">
                    <a:lumMod val="50000"/>
                  </a:schemeClr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221" name="पाठ प्लेसहोल्डर 2"/>
          <p:cNvSpPr>
            <a:spLocks noGrp="1"/>
          </p:cNvSpPr>
          <p:nvPr>
            <p:ph type="body" sz="quarter" idx="106" hasCustomPrompt="1"/>
          </p:nvPr>
        </p:nvSpPr>
        <p:spPr>
          <a:xfrm>
            <a:off x="12488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फ़ोन नंबर | फ़ोन नंबर</a:t>
            </a:r>
          </a:p>
        </p:txBody>
      </p:sp>
      <p:sp>
        <p:nvSpPr>
          <p:cNvPr id="222" name="पाठ प्लेसहोल्डर 2"/>
          <p:cNvSpPr>
            <a:spLocks noGrp="1"/>
          </p:cNvSpPr>
          <p:nvPr>
            <p:ph type="body" sz="quarter" idx="107" hasCustomPrompt="1"/>
          </p:nvPr>
        </p:nvSpPr>
        <p:spPr>
          <a:xfrm>
            <a:off x="12488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ईमेल पता | Twitter हेंडल</a:t>
            </a:r>
          </a:p>
        </p:txBody>
      </p:sp>
      <p:sp>
        <p:nvSpPr>
          <p:cNvPr id="223" name="पाठ प्लेसहोल्डर 2"/>
          <p:cNvSpPr>
            <a:spLocks noGrp="1"/>
          </p:cNvSpPr>
          <p:nvPr>
            <p:ph type="body" sz="quarter" idx="108" hasCustomPrompt="1"/>
          </p:nvPr>
        </p:nvSpPr>
        <p:spPr>
          <a:xfrm>
            <a:off x="15174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ब्लॉग URL</a:t>
            </a:r>
          </a:p>
        </p:txBody>
      </p:sp>
      <p:sp>
        <p:nvSpPr>
          <p:cNvPr id="224" name="पाठ प्लेसहोल्डर 2"/>
          <p:cNvSpPr>
            <a:spLocks noGrp="1"/>
          </p:cNvSpPr>
          <p:nvPr>
            <p:ph type="body" sz="quarter" idx="109" hasCustomPrompt="1"/>
          </p:nvPr>
        </p:nvSpPr>
        <p:spPr>
          <a:xfrm>
            <a:off x="4449228" y="6207864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1200" b="1" cap="all" baseline="0">
                <a:solidFill>
                  <a:schemeClr val="tx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225" name="पाठ प्लेसहोल्डर 2"/>
          <p:cNvSpPr>
            <a:spLocks noGrp="1"/>
          </p:cNvSpPr>
          <p:nvPr>
            <p:ph type="body" sz="quarter" idx="110" hasCustomPrompt="1"/>
          </p:nvPr>
        </p:nvSpPr>
        <p:spPr>
          <a:xfrm>
            <a:off x="4449228" y="6384342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900" b="0" baseline="0">
                <a:solidFill>
                  <a:schemeClr val="bg2">
                    <a:lumMod val="50000"/>
                  </a:schemeClr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226" name="पाठ प्लेसहोल्डर 2"/>
          <p:cNvSpPr>
            <a:spLocks noGrp="1"/>
          </p:cNvSpPr>
          <p:nvPr>
            <p:ph type="body" sz="quarter" idx="111" hasCustomPrompt="1"/>
          </p:nvPr>
        </p:nvSpPr>
        <p:spPr>
          <a:xfrm>
            <a:off x="4449228" y="6649991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फ़ोन नंबर | फ़ोन नंबर</a:t>
            </a:r>
          </a:p>
        </p:txBody>
      </p:sp>
      <p:sp>
        <p:nvSpPr>
          <p:cNvPr id="227" name="पाठ प्लेसहोल्डर 2"/>
          <p:cNvSpPr>
            <a:spLocks noGrp="1"/>
          </p:cNvSpPr>
          <p:nvPr>
            <p:ph type="body" sz="quarter" idx="112" hasCustomPrompt="1"/>
          </p:nvPr>
        </p:nvSpPr>
        <p:spPr>
          <a:xfrm>
            <a:off x="4449228" y="6780246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ईमेल पता | Twitter हेंडल</a:t>
            </a:r>
          </a:p>
        </p:txBody>
      </p:sp>
      <p:sp>
        <p:nvSpPr>
          <p:cNvPr id="228" name="पाठ प्लेसहोल्डर 2"/>
          <p:cNvSpPr>
            <a:spLocks noGrp="1"/>
          </p:cNvSpPr>
          <p:nvPr>
            <p:ph type="body" sz="quarter" idx="113" hasCustomPrompt="1"/>
          </p:nvPr>
        </p:nvSpPr>
        <p:spPr>
          <a:xfrm>
            <a:off x="4717840" y="7044933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ब्लॉग URL</a:t>
            </a:r>
          </a:p>
        </p:txBody>
      </p:sp>
      <p:sp>
        <p:nvSpPr>
          <p:cNvPr id="229" name="पाठ प्लेसहोल्डर 2"/>
          <p:cNvSpPr>
            <a:spLocks noGrp="1"/>
          </p:cNvSpPr>
          <p:nvPr>
            <p:ph type="body" sz="quarter" idx="114" hasCustomPrompt="1"/>
          </p:nvPr>
        </p:nvSpPr>
        <p:spPr>
          <a:xfrm>
            <a:off x="12488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1200" b="1" cap="all" baseline="0">
                <a:solidFill>
                  <a:schemeClr val="tx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230" name="पाठ प्लेसहोल्डर 2"/>
          <p:cNvSpPr>
            <a:spLocks noGrp="1"/>
          </p:cNvSpPr>
          <p:nvPr>
            <p:ph type="body" sz="quarter" idx="115" hasCustomPrompt="1"/>
          </p:nvPr>
        </p:nvSpPr>
        <p:spPr>
          <a:xfrm>
            <a:off x="12488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900" b="0" baseline="0">
                <a:solidFill>
                  <a:schemeClr val="bg2">
                    <a:lumMod val="50000"/>
                  </a:schemeClr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231" name="पाठ प्लेसहोल्डर 2"/>
          <p:cNvSpPr>
            <a:spLocks noGrp="1"/>
          </p:cNvSpPr>
          <p:nvPr>
            <p:ph type="body" sz="quarter" idx="116" hasCustomPrompt="1"/>
          </p:nvPr>
        </p:nvSpPr>
        <p:spPr>
          <a:xfrm>
            <a:off x="12488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फ़ोन नंबर | फ़ोन नंबर</a:t>
            </a:r>
          </a:p>
        </p:txBody>
      </p:sp>
      <p:sp>
        <p:nvSpPr>
          <p:cNvPr id="232" name="पाठ प्लेसहोल्डर 2"/>
          <p:cNvSpPr>
            <a:spLocks noGrp="1"/>
          </p:cNvSpPr>
          <p:nvPr>
            <p:ph type="body" sz="quarter" idx="117" hasCustomPrompt="1"/>
          </p:nvPr>
        </p:nvSpPr>
        <p:spPr>
          <a:xfrm>
            <a:off x="12488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ईमेल पता | Twitter हेंडल</a:t>
            </a:r>
          </a:p>
        </p:txBody>
      </p:sp>
      <p:sp>
        <p:nvSpPr>
          <p:cNvPr id="233" name="पाठ प्लेसहोल्डर 2"/>
          <p:cNvSpPr>
            <a:spLocks noGrp="1"/>
          </p:cNvSpPr>
          <p:nvPr>
            <p:ph type="body" sz="quarter" idx="118" hasCustomPrompt="1"/>
          </p:nvPr>
        </p:nvSpPr>
        <p:spPr>
          <a:xfrm>
            <a:off x="15174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ब्लॉग URL</a:t>
            </a:r>
          </a:p>
        </p:txBody>
      </p:sp>
      <p:sp>
        <p:nvSpPr>
          <p:cNvPr id="234" name="पाठ प्लेसहोल्डर 2"/>
          <p:cNvSpPr>
            <a:spLocks noGrp="1"/>
          </p:cNvSpPr>
          <p:nvPr>
            <p:ph type="body" sz="quarter" idx="119" hasCustomPrompt="1"/>
          </p:nvPr>
        </p:nvSpPr>
        <p:spPr>
          <a:xfrm>
            <a:off x="4449228" y="8038233"/>
            <a:ext cx="2587752" cy="185282"/>
          </a:xfrm>
        </p:spPr>
        <p:txBody>
          <a:bodyPr lIns="0" tIns="0" rIns="0" bIns="0" anchor="ctr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1200" b="1" cap="all" baseline="0">
                <a:solidFill>
                  <a:schemeClr val="tx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नाम यहाँ लिखें</a:t>
            </a:r>
          </a:p>
        </p:txBody>
      </p:sp>
      <p:sp>
        <p:nvSpPr>
          <p:cNvPr id="235" name="पाठ प्लेसहोल्डर 2"/>
          <p:cNvSpPr>
            <a:spLocks noGrp="1"/>
          </p:cNvSpPr>
          <p:nvPr>
            <p:ph type="body" sz="quarter" idx="120" hasCustomPrompt="1"/>
          </p:nvPr>
        </p:nvSpPr>
        <p:spPr>
          <a:xfrm>
            <a:off x="4449228" y="8214711"/>
            <a:ext cx="2587752" cy="128016"/>
          </a:xfrm>
        </p:spPr>
        <p:txBody>
          <a:bodyPr lIns="0" tIns="0" rIns="0" bIns="0" anchor="t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hi-IN" sz="900" b="0" baseline="0">
                <a:solidFill>
                  <a:schemeClr val="bg2">
                    <a:lumMod val="50000"/>
                  </a:schemeClr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latinLnBrk="0">
              <a:spcBef>
                <a:spcPts val="0"/>
              </a:spcBef>
              <a:buNone/>
              <a:defRPr lang="hi-IN"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/>
            <a:r>
              <a:rPr lang="hi-IN"/>
              <a:t>यहाँ शीर्षक या रूचि लिखें</a:t>
            </a:r>
          </a:p>
        </p:txBody>
      </p:sp>
      <p:sp>
        <p:nvSpPr>
          <p:cNvPr id="236" name="पाठ प्लेसहोल्डर 2"/>
          <p:cNvSpPr>
            <a:spLocks noGrp="1"/>
          </p:cNvSpPr>
          <p:nvPr>
            <p:ph type="body" sz="quarter" idx="121" hasCustomPrompt="1"/>
          </p:nvPr>
        </p:nvSpPr>
        <p:spPr>
          <a:xfrm>
            <a:off x="4449228" y="8480360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फ़ोन नंबर | फ़ोन नंबर</a:t>
            </a:r>
          </a:p>
        </p:txBody>
      </p:sp>
      <p:sp>
        <p:nvSpPr>
          <p:cNvPr id="237" name="पाठ प्लेसहोल्डर 2"/>
          <p:cNvSpPr>
            <a:spLocks noGrp="1"/>
          </p:cNvSpPr>
          <p:nvPr>
            <p:ph type="body" sz="quarter" idx="122" hasCustomPrompt="1"/>
          </p:nvPr>
        </p:nvSpPr>
        <p:spPr>
          <a:xfrm>
            <a:off x="4449228" y="8610615"/>
            <a:ext cx="2587752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ईमेल पता | Twitter हेंडल</a:t>
            </a:r>
          </a:p>
        </p:txBody>
      </p:sp>
      <p:sp>
        <p:nvSpPr>
          <p:cNvPr id="238" name="पाठ प्लेसहोल्डर 2"/>
          <p:cNvSpPr>
            <a:spLocks noGrp="1"/>
          </p:cNvSpPr>
          <p:nvPr>
            <p:ph type="body" sz="quarter" idx="123" hasCustomPrompt="1"/>
          </p:nvPr>
        </p:nvSpPr>
        <p:spPr>
          <a:xfrm>
            <a:off x="4717840" y="8875302"/>
            <a:ext cx="2050528" cy="128016"/>
          </a:xfrm>
        </p:spPr>
        <p:txBody>
          <a:bodyPr lIns="0" tIns="0" rIns="0" bIns="0" anchor="ctr" anchorCtr="0">
            <a:normAutofit/>
          </a:bodyPr>
          <a:lstStyle>
            <a:lvl1pPr marL="0" indent="0" algn="ctr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 baseline="0">
                <a:solidFill>
                  <a:schemeClr val="accent1"/>
                </a:solidFill>
                <a:effectLst/>
                <a:latin typeface="Nirmala UI" panose="020B0502040204020203" pitchFamily="34" charset="0"/>
                <a:cs typeface="Nirmala UI" panose="020B0502040204020203" pitchFamily="34" charset="0"/>
              </a:defRPr>
            </a:lvl1pPr>
            <a:lvl2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latinLnBrk="0">
              <a:spcBef>
                <a:spcPts val="0"/>
              </a:spcBef>
              <a:buFont typeface="Arial" panose="020B0604020202020204" pitchFamily="34" charset="0"/>
              <a:buNone/>
              <a:defRPr lang="hi-IN"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/>
            <a:r>
              <a:rPr lang="hi-IN"/>
              <a:t>ब्लॉग URL</a:t>
            </a:r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व्यावसायिक कार्ड ग्रिड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आयत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9" name="आयत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10" name="आयत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11" name="आयत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12" name="आयत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13" name="आयत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14" name="आयत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15" name="आयत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16" name="आयत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  <p:sp>
          <p:nvSpPr>
            <p:cNvPr id="17" name="आयत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i-IN"/>
            </a:p>
          </p:txBody>
        </p:sp>
      </p:grpSp>
      <p:sp>
        <p:nvSpPr>
          <p:cNvPr id="2" name="शीर्षक प्लेसहोल्डर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i-IN"/>
              <a:t>मास्टर शीर्षक शैली संपादित करने के लिए क्लिक करें</a:t>
            </a:r>
          </a:p>
        </p:txBody>
      </p:sp>
      <p:sp>
        <p:nvSpPr>
          <p:cNvPr id="3" name="पाठ प्लेसहोल्डर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i-IN"/>
              <a:t>मास्टर पाठ शैलियाँ संपादित करने के लिए क्लिक करें</a:t>
            </a:r>
          </a:p>
          <a:p>
            <a:pPr lvl="1"/>
            <a:r>
              <a:rPr lang="hi-IN"/>
              <a:t>दूसरा स्तर</a:t>
            </a:r>
          </a:p>
          <a:p>
            <a:pPr lvl="2"/>
            <a:r>
              <a:rPr lang="hi-IN"/>
              <a:t>तीसरा स्तर</a:t>
            </a:r>
          </a:p>
          <a:p>
            <a:pPr lvl="3"/>
            <a:r>
              <a:rPr lang="hi-IN"/>
              <a:t>चौथा स्तर</a:t>
            </a:r>
          </a:p>
          <a:p>
            <a:pPr lvl="4"/>
            <a:r>
              <a:rPr lang="hi-IN"/>
              <a:t>पाँचवा स्तर</a:t>
            </a:r>
          </a:p>
        </p:txBody>
      </p:sp>
      <p:sp>
        <p:nvSpPr>
          <p:cNvPr id="4" name="दिनांक प्लेसहोल्डर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i-I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E089B-7FF9-4A76-9A80-45C596FC758E}" type="datetimeFigureOut">
              <a:t>11/29/2013</a:t>
            </a:fld>
            <a:endParaRPr lang="hi-IN"/>
          </a:p>
        </p:txBody>
      </p:sp>
      <p:sp>
        <p:nvSpPr>
          <p:cNvPr id="5" name="पादलेख प्लेसहोल्डर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hi-I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i-IN"/>
          </a:p>
        </p:txBody>
      </p:sp>
      <p:sp>
        <p:nvSpPr>
          <p:cNvPr id="6" name="स्लाइड क्रमांक प्लेसहोल्डर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i-IN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A0F0-231E-41D6-803A-199B82C09D42}" type="slidenum">
              <a:t>‹#›</a:t>
            </a:fld>
            <a:endParaRPr lang="hi-IN"/>
          </a:p>
        </p:txBody>
      </p:sp>
      <p:grpSp>
        <p:nvGrpSpPr>
          <p:cNvPr id="19" name="समूह 18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चित्र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चित्र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चित्र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चित्र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चित्र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चित्र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चित्र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चित्र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समूह 35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चित्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चित्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चित्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चित्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चित्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समूह 182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चित्र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चित्र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चित्र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चित्र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चित्र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चित्र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चित्र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चित्र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समूह 19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चित्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चित्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चित्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चित्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चित्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समूह 197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चित्र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चित्र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चित्र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चित्र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चित्र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चित्र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चित्र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चित्र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समूह 20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चित्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चित्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चित्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चित्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चित्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समूह 212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चित्र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चित्र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चित्र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चित्र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चित्र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चित्र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चित्र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चित्र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समूह 22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चित्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चित्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चित्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चित्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चित्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समूह 227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चित्र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चित्र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चित्र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चित्र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चित्र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चित्र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चित्र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चित्र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समूह 23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चित्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चित्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चित्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चित्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चित्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समूह 242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चित्र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चित्र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चित्र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चित्र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चित्र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चित्र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चित्र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चित्र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समूह 25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चित्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चित्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चित्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चित्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चित्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257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चित्र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चित्र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चित्र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चित्र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चित्र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चित्र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चित्र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चित्र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समूह 26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चित्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चित्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चित्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चित्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चित्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समूह 272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चित्र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चित्र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चित्र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चित्र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चित्र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चित्र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चित्र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चित्र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समूह 28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चित्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चित्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चित्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चित्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चित्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समूह 287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चित्र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चित्र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चित्र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चित्र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चित्र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चित्र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चित्र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चित्र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समूह 296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चित्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चित्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चित्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चित्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चित्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समूह 302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चित्र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चित्र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चित्र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चित्र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चित्र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चित्र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चित्र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चित्र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समूह 311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चित्र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चित्र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चित्र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चित्र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चित्र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hi-IN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hi-IN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i-IN"/>
      </a:defPPr>
      <a:lvl1pPr marL="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hi-IN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पाठ प्लेसहोल्डर 490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hi-IN">
                <a:latin typeface="Nirmala UI" panose="020B0502040204020203" pitchFamily="34" charset="0"/>
                <a:cs typeface="Nirmala UI" panose="020B0502040204020203" pitchFamily="34" charset="0"/>
              </a:rPr>
              <a:t>मिशियो सातो</a:t>
            </a:r>
          </a:p>
        </p:txBody>
      </p:sp>
      <p:sp>
        <p:nvSpPr>
          <p:cNvPr id="492" name="पाठ प्लेसहोल्डर 491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r>
              <a:rPr lang="hi-IN">
                <a:latin typeface="Nirmala UI" panose="020B0502040204020203" pitchFamily="34" charset="0"/>
                <a:cs typeface="Nirmala UI" panose="020B0502040204020203" pitchFamily="34" charset="0"/>
              </a:rPr>
              <a:t>स्क्रैपबुकिंग और क्रॉफ़्ट एफिसिएनाडो</a:t>
            </a:r>
          </a:p>
        </p:txBody>
      </p:sp>
      <p:sp>
        <p:nvSpPr>
          <p:cNvPr id="493" name="पाठ प्लेसहोल्डर 49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r>
              <a:rPr lang="hi-IN">
                <a:latin typeface="Nirmala UI" panose="020B0502040204020203" pitchFamily="34" charset="0"/>
                <a:cs typeface="Nirmala UI" panose="020B0502040204020203" pitchFamily="34" charset="0"/>
              </a:rPr>
              <a:t>मोबाइल 360.555.0175 </a:t>
            </a:r>
            <a:r>
              <a:rPr lang="hi-IN">
                <a:solidFill>
                  <a:schemeClr val="bg2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|</a:t>
            </a:r>
            <a:r>
              <a:rPr lang="hi-IN">
                <a:latin typeface="Nirmala UI" panose="020B0502040204020203" pitchFamily="34" charset="0"/>
                <a:cs typeface="Nirmala UI" panose="020B0502040204020203" pitchFamily="34" charset="0"/>
              </a:rPr>
              <a:t> घर 360.555.0176</a:t>
            </a:r>
          </a:p>
        </p:txBody>
      </p:sp>
      <p:sp>
        <p:nvSpPr>
          <p:cNvPr id="494" name="पाठ प्लेसहोल्डर 49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r>
              <a:rPr lang="hi-IN">
                <a:latin typeface="Nirmala UI" panose="020B0502040204020203" pitchFamily="34" charset="0"/>
                <a:cs typeface="Nirmala UI" panose="020B0502040204020203" pitchFamily="34" charset="0"/>
              </a:rPr>
              <a:t>msato@example.com </a:t>
            </a:r>
            <a:r>
              <a:rPr lang="hi-IN">
                <a:solidFill>
                  <a:schemeClr val="bg2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|</a:t>
            </a:r>
            <a:r>
              <a:rPr lang="hi-IN">
                <a:latin typeface="Nirmala UI" panose="020B0502040204020203" pitchFamily="34" charset="0"/>
                <a:cs typeface="Nirmala UI" panose="020B0502040204020203" pitchFamily="34" charset="0"/>
              </a:rPr>
              <a:t> @msatoexamplecom</a:t>
            </a:r>
          </a:p>
        </p:txBody>
      </p:sp>
      <p:sp>
        <p:nvSpPr>
          <p:cNvPr id="495" name="पाठ प्लेसहोल्डर 49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r>
              <a:rPr lang="hi-IN">
                <a:latin typeface="Nirmala UI" panose="020B0502040204020203" pitchFamily="34" charset="0"/>
                <a:cs typeface="Nirmala UI" panose="020B0502040204020203" pitchFamily="34" charset="0"/>
              </a:rPr>
              <a:t>www.example.com/msato/blog</a:t>
            </a:r>
          </a:p>
        </p:txBody>
      </p:sp>
      <p:sp>
        <p:nvSpPr>
          <p:cNvPr id="547" name="पाठ प्लेसहोल्डर 54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48" name="पाठ प्लेसहोल्डर 547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49" name="पाठ प्लेसहोल्डर 54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50" name="पाठ प्लेसहोल्डर 549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51" name="पाठ प्लेसहोल्डर 55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37" name="पाठ प्लेसहोल्डर 536"/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38" name="पाठ प्लेसहोल्डर 537"/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39" name="पाठ प्लेसहोल्डर 538"/>
          <p:cNvSpPr>
            <a:spLocks noGrp="1"/>
          </p:cNvSpPr>
          <p:nvPr>
            <p:ph type="body" sz="quarter" idx="76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40" name="पाठ प्लेसहोल्डर 539"/>
          <p:cNvSpPr>
            <a:spLocks noGrp="1"/>
          </p:cNvSpPr>
          <p:nvPr>
            <p:ph type="body" sz="quarter" idx="77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41" name="पाठ प्लेसहोल्डर 540"/>
          <p:cNvSpPr>
            <a:spLocks noGrp="1"/>
          </p:cNvSpPr>
          <p:nvPr>
            <p:ph type="body" sz="quarter" idx="78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42" name="पाठ प्लेसहोल्डर 541"/>
          <p:cNvSpPr>
            <a:spLocks noGrp="1"/>
          </p:cNvSpPr>
          <p:nvPr>
            <p:ph type="body" sz="quarter" idx="79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43" name="पाठ प्लेसहोल्डर 542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44" name="पाठ प्लेसहोल्डर 543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45" name="पाठ प्लेसहोल्डर 544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46" name="पाठ प्लेसहोल्डर 545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52" name="पाठ प्लेसहोल्डर 551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53" name="पाठ प्लेसहोल्डर 552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54" name="पाठ प्लेसहोल्डर 553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55" name="पाठ प्लेसहोल्डर 554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56" name="पाठ प्लेसहोल्डर 555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57" name="पाठ प्लेसहोल्डर 55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58" name="पाठ प्लेसहोल्डर 557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59" name="पाठ प्लेसहोल्डर 55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60" name="पाठ प्लेसहोल्डर 559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61" name="पाठ प्लेसहोल्डर 56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62" name="पाठ प्लेसहोल्डर 561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63" name="पाठ प्लेसहोल्डर 562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64" name="पाठ प्लेसहोल्डर 563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65" name="पाठ प्लेसहोल्डर 564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66" name="पाठ प्लेसहोल्डर 565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67" name="पाठ प्लेसहोल्डर 56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68" name="पाठ प्लेसहोल्डर 567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69" name="पाठ प्लेसहोल्डर 56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70" name="पाठ प्लेसहोल्डर 569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71" name="पाठ प्लेसहोल्डर 57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72" name="पाठ प्लेसहोल्डर 57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73" name="पाठ प्लेसहोल्डर 57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74" name="पाठ प्लेसहोल्डर 57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75" name="पाठ प्लेसहोल्डर 57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76" name="पाठ प्लेसहोल्डर 57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77" name="पाठ प्लेसहोल्डर 57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78" name="पाठ प्लेसहोल्डर 577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79" name="पाठ प्लेसहोल्डर 57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80" name="पाठ प्लेसहोल्डर 579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81" name="पाठ प्लेसहोल्डर 58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hi-IN"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केंद्र संरेखित लेडीबग्स वाले व्यावसायिक कार्ड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Ladybugs_Center_Aligned.potx" id="{08404C0F-2138-4AC6-AE5D-1A0BF5119F8D}" vid="{C940ECE5-2371-43FA-837B-3941EE154C13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दस्तावेज़ लाइब्रेरी प्रपत्र</Display>
  <Edit>दस्तावेज़ लाइब्रेरी प्रपत्र</Edit>
  <New>दस्तावेज़ लाइब्रेरी प्रपत्र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यह मान सहेजने या संशोधन करने की संख्या को इंगित करता है. यह अनुप्रयोग प्रत्येक संशोधन के बाद इस मान का अद्यतन करने के लिए उत्तरदायी है.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835F0D-0990-4F67-8921-51580A5243F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2A2F92-9811-46D9-A019-C9B599FCE99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E92BEC-2CDA-4924-A3D9-2E5D565A3F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</Words>
  <Application>Microsoft Office PowerPoint</Application>
  <PresentationFormat>कस्टम</PresentationFormat>
  <Paragraphs>9</Paragraphs>
  <Slides>1</Slides>
  <Notes>1</Notes>
  <HiddenSlides>0</HiddenSlides>
  <MMClips>0</MMClips>
  <ScaleCrop>false</ScaleCrop>
  <HeadingPairs>
    <vt:vector size="6" baseType="variant">
      <vt:variant>
        <vt:lpstr>उपयोग किए गए फ़ॉन्ट</vt:lpstr>
      </vt:variant>
      <vt:variant>
        <vt:i4>4</vt:i4>
      </vt:variant>
      <vt:variant>
        <vt:lpstr>विषयवस्तु</vt:lpstr>
      </vt:variant>
      <vt:variant>
        <vt:i4>1</vt:i4>
      </vt:variant>
      <vt:variant>
        <vt:lpstr>स्लाइड शीर्षक</vt:lpstr>
      </vt:variant>
      <vt:variant>
        <vt:i4>1</vt:i4>
      </vt:variant>
    </vt:vector>
  </HeadingPairs>
  <TitlesOfParts>
    <vt:vector size="6" baseType="lpstr">
      <vt:lpstr>Arial</vt:lpstr>
      <vt:lpstr>Calibri Light</vt:lpstr>
      <vt:lpstr>Candara</vt:lpstr>
      <vt:lpstr>Nirmala UI</vt:lpstr>
      <vt:lpstr>केंद्र संरेखित लेडीबग्स वाले व्यावसायिक कार्ड</vt:lpstr>
      <vt:lpstr>PowerPoint प्रस्तुति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2013-07-31T14:27:41Z</dcterms:created>
  <dcterms:modified xsi:type="dcterms:W3CDTF">2013-11-29T08:28:40Z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