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157" autoAdjust="0"/>
  </p:normalViewPr>
  <p:slideViewPr>
    <p:cSldViewPr snapToGrid="0" showGuides="1">
      <p:cViewPr varScale="1">
        <p:scale>
          <a:sx n="63" d="100"/>
          <a:sy n="63" d="100"/>
        </p:scale>
        <p:origin x="2064" y="66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शीर्ष लेख प्लेसहोल्ड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hi-IN" sz="1200"/>
            </a:lvl1pPr>
          </a:lstStyle>
          <a:p>
            <a:endParaRPr lang="hi-IN"/>
          </a:p>
        </p:txBody>
      </p:sp>
      <p:sp>
        <p:nvSpPr>
          <p:cNvPr id="3" name="दिनांक प्लेसहोल्ड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hi-IN" sz="1200"/>
            </a:lvl1pPr>
          </a:lstStyle>
          <a:p>
            <a:fld id="{40DF0C42-8226-4523-B11E-7C13978E6CFD}" type="datetimeFigureOut">
              <a:rPr lang="hi-IN" smtClean="0"/>
              <a:t>शुक्रवार, 8 अग्रहायन 1935</a:t>
            </a:fld>
            <a:endParaRPr lang="hi-IN"/>
          </a:p>
        </p:txBody>
      </p:sp>
      <p:sp>
        <p:nvSpPr>
          <p:cNvPr id="4" name="पाद लेख प्लेसहोल्ड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hi-IN" sz="1200"/>
            </a:lvl1pPr>
          </a:lstStyle>
          <a:p>
            <a:endParaRPr lang="hi-IN"/>
          </a:p>
        </p:txBody>
      </p:sp>
      <p:sp>
        <p:nvSpPr>
          <p:cNvPr id="5" name="स्लाइड क्रमांक प्लेसहोल्ड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hi-IN" sz="1200"/>
            </a:lvl1pPr>
          </a:lstStyle>
          <a:p>
            <a:fld id="{4FE0F56A-0C86-4ACC-9CF4-1B63F756A4B0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शीर्ष लेख प्लेसहोल्ड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hi-IN" sz="1200"/>
            </a:lvl1pPr>
          </a:lstStyle>
          <a:p>
            <a:endParaRPr lang="hi-IN"/>
          </a:p>
        </p:txBody>
      </p:sp>
      <p:sp>
        <p:nvSpPr>
          <p:cNvPr id="3" name="दिनांक प्लेसहोल्ड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hi-IN" sz="1200"/>
            </a:lvl1pPr>
          </a:lstStyle>
          <a:p>
            <a:fld id="{AC0A8818-56B1-4EAC-B5D3-7BFFD2C4E1DE}" type="datetimeFigureOut">
              <a:t>11/29/2013</a:t>
            </a:fld>
            <a:endParaRPr lang="hi-IN"/>
          </a:p>
        </p:txBody>
      </p:sp>
      <p:sp>
        <p:nvSpPr>
          <p:cNvPr id="4" name="स्लाइड छवि प्लेसहोल्डर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i-IN"/>
          </a:p>
        </p:txBody>
      </p:sp>
      <p:sp>
        <p:nvSpPr>
          <p:cNvPr id="5" name="नोट्स प्लेसहोल्डर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i-IN"/>
              <a:t>मास्टर पाठ शैलियाँ संपादित करने के लिए क्लिक करें</a:t>
            </a:r>
          </a:p>
          <a:p>
            <a:pPr lvl="1"/>
            <a:r>
              <a:rPr lang="hi-IN"/>
              <a:t>दूसरा स्तर</a:t>
            </a:r>
          </a:p>
          <a:p>
            <a:pPr lvl="2"/>
            <a:r>
              <a:rPr lang="hi-IN"/>
              <a:t>तीसरा स्तर</a:t>
            </a:r>
          </a:p>
          <a:p>
            <a:pPr lvl="3"/>
            <a:r>
              <a:rPr lang="hi-IN"/>
              <a:t>चौथा स्तर</a:t>
            </a:r>
          </a:p>
          <a:p>
            <a:pPr lvl="4"/>
            <a:r>
              <a:rPr lang="hi-IN"/>
              <a:t>पाँचवा स्तर</a:t>
            </a:r>
          </a:p>
        </p:txBody>
      </p:sp>
      <p:sp>
        <p:nvSpPr>
          <p:cNvPr id="6" name="पाद लेख प्लेसहोल्ड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hi-IN" sz="1200"/>
            </a:lvl1pPr>
          </a:lstStyle>
          <a:p>
            <a:endParaRPr lang="hi-IN"/>
          </a:p>
        </p:txBody>
      </p:sp>
      <p:sp>
        <p:nvSpPr>
          <p:cNvPr id="7" name="स्लाइड क्रमांक प्लेसहोल्ड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hi-IN" sz="1200"/>
            </a:lvl1pPr>
          </a:lstStyle>
          <a:p>
            <a:fld id="{636046C0-8A92-4E40-B931-77A8EEB71F69}" type="slidenum"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hi-I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hi-I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hi-I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hi-I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hi-I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hi-I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hi-I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hi-I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hi-I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स्लाइड छवि प्लेसहोल्ड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नोट्स प्लेसहोल्डर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i-IN" dirty="0" smtClean="0">
                <a:latin typeface="Nirmala UI" panose="020B0502040204020203" pitchFamily="34" charset="0"/>
                <a:cs typeface="Nirmala UI" panose="020B0502040204020203" pitchFamily="34" charset="0"/>
              </a:rPr>
              <a:t>प्रति</a:t>
            </a:r>
            <a:r>
              <a:rPr lang="hi-IN" baseline="0" dirty="0" smtClean="0">
                <a:latin typeface="Nirmala UI" panose="020B0502040204020203" pitchFamily="34" charset="0"/>
                <a:cs typeface="Nirmala UI" panose="020B0502040204020203" pitchFamily="34" charset="0"/>
              </a:rPr>
              <a:t> नमूना व्यवसाय कार्ड परिवर्तित करने के लिए, अपनी स्वयं की सामग्री से सामग्री को बदलें. </a:t>
            </a:r>
          </a:p>
          <a:p>
            <a:endParaRPr lang="hi-IN" baseline="0" dirty="0" smtClean="0"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r>
              <a:rPr lang="hi-IN" baseline="0" dirty="0" smtClean="0">
                <a:latin typeface="Nirmala UI" panose="020B0502040204020203" pitchFamily="34" charset="0"/>
                <a:cs typeface="Nirmala UI" panose="020B0502040204020203" pitchFamily="34" charset="0"/>
              </a:rPr>
              <a:t>या, इसके बजाय आप किसी साफ स्लेट से प्रारंभ करना चाहते हैं, तो नया पृष्ठ सम्मिलित करने के लिए मुखपृष्ठ पर नई </a:t>
            </a:r>
            <a:r>
              <a:rPr lang="hi-IN" baseline="0" dirty="0" err="1" smtClean="0">
                <a:latin typeface="Nirmala UI" panose="020B0502040204020203" pitchFamily="34" charset="0"/>
                <a:cs typeface="Nirmala UI" panose="020B0502040204020203" pitchFamily="34" charset="0"/>
              </a:rPr>
              <a:t>स्लाइड</a:t>
            </a:r>
            <a:r>
              <a:rPr lang="hi-IN" baseline="0" dirty="0" smtClean="0">
                <a:latin typeface="Nirmala UI" panose="020B0502040204020203" pitchFamily="34" charset="0"/>
                <a:cs typeface="Nirmala UI" panose="020B0502040204020203" pitchFamily="34" charset="0"/>
              </a:rPr>
              <a:t> बटन को दबाएँ. अब खाली </a:t>
            </a:r>
            <a:r>
              <a:rPr lang="hi-IN" baseline="0" dirty="0" err="1" smtClean="0">
                <a:latin typeface="Nirmala UI" panose="020B0502040204020203" pitchFamily="34" charset="0"/>
                <a:cs typeface="Nirmala UI" panose="020B0502040204020203" pitchFamily="34" charset="0"/>
              </a:rPr>
              <a:t>प्लेसहोल्डर</a:t>
            </a:r>
            <a:r>
              <a:rPr lang="hi-IN" baseline="0" dirty="0" smtClean="0">
                <a:latin typeface="Nirmala UI" panose="020B0502040204020203" pitchFamily="34" charset="0"/>
                <a:cs typeface="Nirmala UI" panose="020B0502040204020203" pitchFamily="34" charset="0"/>
              </a:rPr>
              <a:t> में अपना पाठ दर्ज करें.</a:t>
            </a:r>
            <a:endParaRPr lang="hi-IN" dirty="0" smtClean="0"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endParaRPr lang="hi-IN" dirty="0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4" name="स्लाइड क्रमांक प्लेसहोल्ड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lang="hi-IN" smtClean="0"/>
              <a:t>1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2895776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कस्टम लेआउ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पाठ प्लेसहोल्डर 2"/>
          <p:cNvSpPr>
            <a:spLocks noGrp="1"/>
          </p:cNvSpPr>
          <p:nvPr>
            <p:ph type="body" sz="quarter" idx="10" hasCustomPrompt="1"/>
          </p:nvPr>
        </p:nvSpPr>
        <p:spPr>
          <a:xfrm>
            <a:off x="1010324" y="633994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नाम यहाँ लिखें</a:t>
            </a:r>
          </a:p>
        </p:txBody>
      </p:sp>
      <p:sp>
        <p:nvSpPr>
          <p:cNvPr id="5" name="पाठ प्लेसहोल्डर 2"/>
          <p:cNvSpPr>
            <a:spLocks noGrp="1"/>
          </p:cNvSpPr>
          <p:nvPr>
            <p:ph type="body" sz="quarter" idx="12" hasCustomPrompt="1"/>
          </p:nvPr>
        </p:nvSpPr>
        <p:spPr>
          <a:xfrm>
            <a:off x="1010324" y="912265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यहाँ शीर्षक या रूचि लिखें</a:t>
            </a:r>
          </a:p>
        </p:txBody>
      </p:sp>
      <p:sp>
        <p:nvSpPr>
          <p:cNvPr id="4" name="पाठ प्लेसहोल्डर 2"/>
          <p:cNvSpPr>
            <a:spLocks noGrp="1"/>
          </p:cNvSpPr>
          <p:nvPr>
            <p:ph type="body" sz="quarter" idx="11" hasCustomPrompt="1"/>
          </p:nvPr>
        </p:nvSpPr>
        <p:spPr>
          <a:xfrm>
            <a:off x="2526015" y="1379301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पता यहाँ लिखें</a:t>
            </a:r>
          </a:p>
        </p:txBody>
      </p:sp>
      <p:sp>
        <p:nvSpPr>
          <p:cNvPr id="7" name="पाठ प्लेसहोल्डर 2"/>
          <p:cNvSpPr>
            <a:spLocks noGrp="1"/>
          </p:cNvSpPr>
          <p:nvPr>
            <p:ph type="body" sz="quarter" idx="13" hasCustomPrompt="1"/>
          </p:nvPr>
        </p:nvSpPr>
        <p:spPr>
          <a:xfrm>
            <a:off x="2526015" y="1644862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टेलीफ़ोन नंबर</a:t>
            </a:r>
          </a:p>
        </p:txBody>
      </p:sp>
      <p:sp>
        <p:nvSpPr>
          <p:cNvPr id="8" name="पाठ प्लेसहोल्डर 2"/>
          <p:cNvSpPr>
            <a:spLocks noGrp="1"/>
          </p:cNvSpPr>
          <p:nvPr>
            <p:ph type="body" sz="quarter" idx="14" hasCustomPrompt="1"/>
          </p:nvPr>
        </p:nvSpPr>
        <p:spPr>
          <a:xfrm>
            <a:off x="2526015" y="178723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ईमेल पता</a:t>
            </a:r>
          </a:p>
        </p:txBody>
      </p:sp>
      <p:sp>
        <p:nvSpPr>
          <p:cNvPr id="9" name="पाठ प्लेसहोल्डर 2"/>
          <p:cNvSpPr>
            <a:spLocks noGrp="1"/>
          </p:cNvSpPr>
          <p:nvPr>
            <p:ph type="body" sz="quarter" idx="15" hasCustomPrompt="1"/>
          </p:nvPr>
        </p:nvSpPr>
        <p:spPr>
          <a:xfrm>
            <a:off x="2526015" y="192960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Twitter हेंडल</a:t>
            </a:r>
          </a:p>
        </p:txBody>
      </p:sp>
      <p:sp>
        <p:nvSpPr>
          <p:cNvPr id="22" name="पाठ प्लेसहोल्डर 2"/>
          <p:cNvSpPr>
            <a:spLocks noGrp="1"/>
          </p:cNvSpPr>
          <p:nvPr>
            <p:ph type="body" sz="quarter" idx="16" hasCustomPrompt="1"/>
          </p:nvPr>
        </p:nvSpPr>
        <p:spPr>
          <a:xfrm>
            <a:off x="4215384" y="633994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नाम यहाँ लिखें</a:t>
            </a:r>
          </a:p>
        </p:txBody>
      </p:sp>
      <p:sp>
        <p:nvSpPr>
          <p:cNvPr id="24" name="पाठ प्लेसहोल्डर 2"/>
          <p:cNvSpPr>
            <a:spLocks noGrp="1"/>
          </p:cNvSpPr>
          <p:nvPr>
            <p:ph type="body" sz="quarter" idx="18" hasCustomPrompt="1"/>
          </p:nvPr>
        </p:nvSpPr>
        <p:spPr>
          <a:xfrm>
            <a:off x="4215384" y="912265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यहाँ शीर्षक या रूचि लिखें</a:t>
            </a:r>
          </a:p>
        </p:txBody>
      </p:sp>
      <p:sp>
        <p:nvSpPr>
          <p:cNvPr id="23" name="पाठ प्लेसहोल्डर 2"/>
          <p:cNvSpPr>
            <a:spLocks noGrp="1"/>
          </p:cNvSpPr>
          <p:nvPr>
            <p:ph type="body" sz="quarter" idx="17" hasCustomPrompt="1"/>
          </p:nvPr>
        </p:nvSpPr>
        <p:spPr>
          <a:xfrm>
            <a:off x="5731075" y="1379301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पता यहाँ लिखें</a:t>
            </a:r>
          </a:p>
        </p:txBody>
      </p:sp>
      <p:sp>
        <p:nvSpPr>
          <p:cNvPr id="25" name="पाठ प्लेसहोल्डर 2"/>
          <p:cNvSpPr>
            <a:spLocks noGrp="1"/>
          </p:cNvSpPr>
          <p:nvPr>
            <p:ph type="body" sz="quarter" idx="19" hasCustomPrompt="1"/>
          </p:nvPr>
        </p:nvSpPr>
        <p:spPr>
          <a:xfrm>
            <a:off x="5731075" y="1644862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टेलीफ़ोन नंबर</a:t>
            </a:r>
          </a:p>
        </p:txBody>
      </p:sp>
      <p:sp>
        <p:nvSpPr>
          <p:cNvPr id="26" name="पाठ प्लेसहोल्डर 2"/>
          <p:cNvSpPr>
            <a:spLocks noGrp="1"/>
          </p:cNvSpPr>
          <p:nvPr>
            <p:ph type="body" sz="quarter" idx="20" hasCustomPrompt="1"/>
          </p:nvPr>
        </p:nvSpPr>
        <p:spPr>
          <a:xfrm>
            <a:off x="5731075" y="178723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ईमेल पता</a:t>
            </a:r>
          </a:p>
        </p:txBody>
      </p:sp>
      <p:sp>
        <p:nvSpPr>
          <p:cNvPr id="27" name="पाठ प्लेसहोल्डर 2"/>
          <p:cNvSpPr>
            <a:spLocks noGrp="1"/>
          </p:cNvSpPr>
          <p:nvPr>
            <p:ph type="body" sz="quarter" idx="21" hasCustomPrompt="1"/>
          </p:nvPr>
        </p:nvSpPr>
        <p:spPr>
          <a:xfrm>
            <a:off x="5731075" y="192960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Twitter हेंडल</a:t>
            </a:r>
          </a:p>
        </p:txBody>
      </p:sp>
      <p:sp>
        <p:nvSpPr>
          <p:cNvPr id="28" name="पाठ प्लेसहोल्डर 2"/>
          <p:cNvSpPr>
            <a:spLocks noGrp="1"/>
          </p:cNvSpPr>
          <p:nvPr>
            <p:ph type="body" sz="quarter" idx="22" hasCustomPrompt="1"/>
          </p:nvPr>
        </p:nvSpPr>
        <p:spPr>
          <a:xfrm>
            <a:off x="1010324" y="2455479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नाम यहाँ लिखें</a:t>
            </a:r>
          </a:p>
        </p:txBody>
      </p:sp>
      <p:sp>
        <p:nvSpPr>
          <p:cNvPr id="30" name="पाठ प्लेसहोल्डर 2"/>
          <p:cNvSpPr>
            <a:spLocks noGrp="1"/>
          </p:cNvSpPr>
          <p:nvPr>
            <p:ph type="body" sz="quarter" idx="24" hasCustomPrompt="1"/>
          </p:nvPr>
        </p:nvSpPr>
        <p:spPr>
          <a:xfrm>
            <a:off x="1010324" y="2733750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यहाँ शीर्षक या रूचि लिखें</a:t>
            </a:r>
          </a:p>
        </p:txBody>
      </p:sp>
      <p:sp>
        <p:nvSpPr>
          <p:cNvPr id="29" name="पाठ प्लेसहोल्डर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6015" y="3200786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पता यहाँ लिखें</a:t>
            </a:r>
          </a:p>
        </p:txBody>
      </p:sp>
      <p:sp>
        <p:nvSpPr>
          <p:cNvPr id="31" name="पाठ प्लेसहोल्डर 2"/>
          <p:cNvSpPr>
            <a:spLocks noGrp="1"/>
          </p:cNvSpPr>
          <p:nvPr>
            <p:ph type="body" sz="quarter" idx="25" hasCustomPrompt="1"/>
          </p:nvPr>
        </p:nvSpPr>
        <p:spPr>
          <a:xfrm>
            <a:off x="2526015" y="346634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टेलीफ़ोन नंबर</a:t>
            </a:r>
          </a:p>
        </p:txBody>
      </p:sp>
      <p:sp>
        <p:nvSpPr>
          <p:cNvPr id="32" name="पाठ प्लेसहोल्डर 2"/>
          <p:cNvSpPr>
            <a:spLocks noGrp="1"/>
          </p:cNvSpPr>
          <p:nvPr>
            <p:ph type="body" sz="quarter" idx="26" hasCustomPrompt="1"/>
          </p:nvPr>
        </p:nvSpPr>
        <p:spPr>
          <a:xfrm>
            <a:off x="2526015" y="360871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ईमेल पता</a:t>
            </a:r>
          </a:p>
        </p:txBody>
      </p:sp>
      <p:sp>
        <p:nvSpPr>
          <p:cNvPr id="33" name="पाठ प्लेसहोल्डर 2"/>
          <p:cNvSpPr>
            <a:spLocks noGrp="1"/>
          </p:cNvSpPr>
          <p:nvPr>
            <p:ph type="body" sz="quarter" idx="27" hasCustomPrompt="1"/>
          </p:nvPr>
        </p:nvSpPr>
        <p:spPr>
          <a:xfrm>
            <a:off x="2526015" y="375108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Twitter हेंडल</a:t>
            </a:r>
          </a:p>
        </p:txBody>
      </p:sp>
      <p:sp>
        <p:nvSpPr>
          <p:cNvPr id="34" name="पाठ प्लेसहोल्डर 2"/>
          <p:cNvSpPr>
            <a:spLocks noGrp="1"/>
          </p:cNvSpPr>
          <p:nvPr>
            <p:ph type="body" sz="quarter" idx="28" hasCustomPrompt="1"/>
          </p:nvPr>
        </p:nvSpPr>
        <p:spPr>
          <a:xfrm>
            <a:off x="4215384" y="2455479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नाम यहाँ लिखें</a:t>
            </a:r>
          </a:p>
        </p:txBody>
      </p:sp>
      <p:sp>
        <p:nvSpPr>
          <p:cNvPr id="36" name="पाठ प्लेसहोल्डर 2"/>
          <p:cNvSpPr>
            <a:spLocks noGrp="1"/>
          </p:cNvSpPr>
          <p:nvPr>
            <p:ph type="body" sz="quarter" idx="30" hasCustomPrompt="1"/>
          </p:nvPr>
        </p:nvSpPr>
        <p:spPr>
          <a:xfrm>
            <a:off x="4215384" y="2733750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यहाँ शीर्षक या रूचि लिखें</a:t>
            </a:r>
          </a:p>
        </p:txBody>
      </p:sp>
      <p:sp>
        <p:nvSpPr>
          <p:cNvPr id="35" name="पाठ प्लेसहोल्डर 2"/>
          <p:cNvSpPr>
            <a:spLocks noGrp="1"/>
          </p:cNvSpPr>
          <p:nvPr>
            <p:ph type="body" sz="quarter" idx="29" hasCustomPrompt="1"/>
          </p:nvPr>
        </p:nvSpPr>
        <p:spPr>
          <a:xfrm>
            <a:off x="5731075" y="3200786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पता यहाँ लिखें</a:t>
            </a:r>
          </a:p>
        </p:txBody>
      </p:sp>
      <p:sp>
        <p:nvSpPr>
          <p:cNvPr id="37" name="पाठ प्लेसहोल्डर 2"/>
          <p:cNvSpPr>
            <a:spLocks noGrp="1"/>
          </p:cNvSpPr>
          <p:nvPr>
            <p:ph type="body" sz="quarter" idx="31" hasCustomPrompt="1"/>
          </p:nvPr>
        </p:nvSpPr>
        <p:spPr>
          <a:xfrm>
            <a:off x="5731075" y="346634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टेलीफ़ोन नंबर</a:t>
            </a:r>
          </a:p>
        </p:txBody>
      </p:sp>
      <p:sp>
        <p:nvSpPr>
          <p:cNvPr id="38" name="पाठ प्लेसहोल्डर 2"/>
          <p:cNvSpPr>
            <a:spLocks noGrp="1"/>
          </p:cNvSpPr>
          <p:nvPr>
            <p:ph type="body" sz="quarter" idx="32" hasCustomPrompt="1"/>
          </p:nvPr>
        </p:nvSpPr>
        <p:spPr>
          <a:xfrm>
            <a:off x="5731075" y="360871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ईमेल पता</a:t>
            </a:r>
          </a:p>
        </p:txBody>
      </p:sp>
      <p:sp>
        <p:nvSpPr>
          <p:cNvPr id="39" name="पाठ प्लेसहोल्डर 2"/>
          <p:cNvSpPr>
            <a:spLocks noGrp="1"/>
          </p:cNvSpPr>
          <p:nvPr>
            <p:ph type="body" sz="quarter" idx="33" hasCustomPrompt="1"/>
          </p:nvPr>
        </p:nvSpPr>
        <p:spPr>
          <a:xfrm>
            <a:off x="5731075" y="375108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Twitter हेंडल</a:t>
            </a:r>
          </a:p>
        </p:txBody>
      </p:sp>
      <p:sp>
        <p:nvSpPr>
          <p:cNvPr id="40" name="पाठ प्लेसहोल्डर 2"/>
          <p:cNvSpPr>
            <a:spLocks noGrp="1"/>
          </p:cNvSpPr>
          <p:nvPr>
            <p:ph type="body" sz="quarter" idx="34" hasCustomPrompt="1"/>
          </p:nvPr>
        </p:nvSpPr>
        <p:spPr>
          <a:xfrm>
            <a:off x="1010324" y="4284278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नाम यहाँ लिखें</a:t>
            </a:r>
          </a:p>
        </p:txBody>
      </p:sp>
      <p:sp>
        <p:nvSpPr>
          <p:cNvPr id="42" name="पाठ प्लेसहोल्डर 2"/>
          <p:cNvSpPr>
            <a:spLocks noGrp="1"/>
          </p:cNvSpPr>
          <p:nvPr>
            <p:ph type="body" sz="quarter" idx="36" hasCustomPrompt="1"/>
          </p:nvPr>
        </p:nvSpPr>
        <p:spPr>
          <a:xfrm>
            <a:off x="1010324" y="4562549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यहाँ शीर्षक या रूचि लिखें</a:t>
            </a:r>
          </a:p>
        </p:txBody>
      </p:sp>
      <p:sp>
        <p:nvSpPr>
          <p:cNvPr id="41" name="पाठ प्लेसहोल्डर 2"/>
          <p:cNvSpPr>
            <a:spLocks noGrp="1"/>
          </p:cNvSpPr>
          <p:nvPr>
            <p:ph type="body" sz="quarter" idx="35" hasCustomPrompt="1"/>
          </p:nvPr>
        </p:nvSpPr>
        <p:spPr>
          <a:xfrm>
            <a:off x="2526015" y="5029585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पता यहाँ लिखें</a:t>
            </a:r>
          </a:p>
        </p:txBody>
      </p:sp>
      <p:sp>
        <p:nvSpPr>
          <p:cNvPr id="43" name="पाठ प्लेसहोल्डर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6015" y="529514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टेलीफ़ोन नंबर</a:t>
            </a:r>
          </a:p>
        </p:txBody>
      </p:sp>
      <p:sp>
        <p:nvSpPr>
          <p:cNvPr id="44" name="पाठ प्लेसहोल्डर 2"/>
          <p:cNvSpPr>
            <a:spLocks noGrp="1"/>
          </p:cNvSpPr>
          <p:nvPr>
            <p:ph type="body" sz="quarter" idx="38" hasCustomPrompt="1"/>
          </p:nvPr>
        </p:nvSpPr>
        <p:spPr>
          <a:xfrm>
            <a:off x="2526015" y="543751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ईमेल पता</a:t>
            </a:r>
          </a:p>
        </p:txBody>
      </p:sp>
      <p:sp>
        <p:nvSpPr>
          <p:cNvPr id="45" name="पाठ प्लेसहोल्डर 2"/>
          <p:cNvSpPr>
            <a:spLocks noGrp="1"/>
          </p:cNvSpPr>
          <p:nvPr>
            <p:ph type="body" sz="quarter" idx="39" hasCustomPrompt="1"/>
          </p:nvPr>
        </p:nvSpPr>
        <p:spPr>
          <a:xfrm>
            <a:off x="2526015" y="557988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Twitter हेंडल</a:t>
            </a:r>
          </a:p>
        </p:txBody>
      </p:sp>
      <p:sp>
        <p:nvSpPr>
          <p:cNvPr id="46" name="पाठ प्लेसहोल्डर 2"/>
          <p:cNvSpPr>
            <a:spLocks noGrp="1"/>
          </p:cNvSpPr>
          <p:nvPr>
            <p:ph type="body" sz="quarter" idx="40" hasCustomPrompt="1"/>
          </p:nvPr>
        </p:nvSpPr>
        <p:spPr>
          <a:xfrm>
            <a:off x="4215384" y="4284278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नाम यहाँ लिखें</a:t>
            </a:r>
          </a:p>
        </p:txBody>
      </p:sp>
      <p:sp>
        <p:nvSpPr>
          <p:cNvPr id="48" name="पाठ प्लेसहोल्डर 2"/>
          <p:cNvSpPr>
            <a:spLocks noGrp="1"/>
          </p:cNvSpPr>
          <p:nvPr>
            <p:ph type="body" sz="quarter" idx="42" hasCustomPrompt="1"/>
          </p:nvPr>
        </p:nvSpPr>
        <p:spPr>
          <a:xfrm>
            <a:off x="4215384" y="4562549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यहाँ शीर्षक या रूचि लिखें</a:t>
            </a:r>
          </a:p>
        </p:txBody>
      </p:sp>
      <p:sp>
        <p:nvSpPr>
          <p:cNvPr id="47" name="पाठ प्लेसहोल्डर 2"/>
          <p:cNvSpPr>
            <a:spLocks noGrp="1"/>
          </p:cNvSpPr>
          <p:nvPr>
            <p:ph type="body" sz="quarter" idx="41" hasCustomPrompt="1"/>
          </p:nvPr>
        </p:nvSpPr>
        <p:spPr>
          <a:xfrm>
            <a:off x="5731075" y="5029585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पता यहाँ लिखें</a:t>
            </a:r>
          </a:p>
        </p:txBody>
      </p:sp>
      <p:sp>
        <p:nvSpPr>
          <p:cNvPr id="49" name="पाठ प्लेसहोल्डर 2"/>
          <p:cNvSpPr>
            <a:spLocks noGrp="1"/>
          </p:cNvSpPr>
          <p:nvPr>
            <p:ph type="body" sz="quarter" idx="43" hasCustomPrompt="1"/>
          </p:nvPr>
        </p:nvSpPr>
        <p:spPr>
          <a:xfrm>
            <a:off x="5731075" y="529514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टेलीफ़ोन नंबर</a:t>
            </a:r>
          </a:p>
        </p:txBody>
      </p:sp>
      <p:sp>
        <p:nvSpPr>
          <p:cNvPr id="50" name="पाठ प्लेसहोल्डर 2"/>
          <p:cNvSpPr>
            <a:spLocks noGrp="1"/>
          </p:cNvSpPr>
          <p:nvPr>
            <p:ph type="body" sz="quarter" idx="44" hasCustomPrompt="1"/>
          </p:nvPr>
        </p:nvSpPr>
        <p:spPr>
          <a:xfrm>
            <a:off x="5731075" y="543751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ईमेल पता</a:t>
            </a:r>
          </a:p>
        </p:txBody>
      </p:sp>
      <p:sp>
        <p:nvSpPr>
          <p:cNvPr id="51" name="पाठ प्लेसहोल्डर 2"/>
          <p:cNvSpPr>
            <a:spLocks noGrp="1"/>
          </p:cNvSpPr>
          <p:nvPr>
            <p:ph type="body" sz="quarter" idx="45" hasCustomPrompt="1"/>
          </p:nvPr>
        </p:nvSpPr>
        <p:spPr>
          <a:xfrm>
            <a:off x="5731075" y="557988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Twitter हेंडल</a:t>
            </a:r>
          </a:p>
        </p:txBody>
      </p:sp>
      <p:sp>
        <p:nvSpPr>
          <p:cNvPr id="52" name="पाठ प्लेसहोल्डर 2"/>
          <p:cNvSpPr>
            <a:spLocks noGrp="1"/>
          </p:cNvSpPr>
          <p:nvPr>
            <p:ph type="body" sz="quarter" idx="46" hasCustomPrompt="1"/>
          </p:nvPr>
        </p:nvSpPr>
        <p:spPr>
          <a:xfrm>
            <a:off x="1010324" y="6113077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नाम यहाँ लिखें</a:t>
            </a:r>
          </a:p>
        </p:txBody>
      </p:sp>
      <p:sp>
        <p:nvSpPr>
          <p:cNvPr id="54" name="पाठ प्लेसहोल्डर 2"/>
          <p:cNvSpPr>
            <a:spLocks noGrp="1"/>
          </p:cNvSpPr>
          <p:nvPr>
            <p:ph type="body" sz="quarter" idx="48" hasCustomPrompt="1"/>
          </p:nvPr>
        </p:nvSpPr>
        <p:spPr>
          <a:xfrm>
            <a:off x="1010324" y="6391348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यहाँ शीर्षक या रूचि लिखें</a:t>
            </a:r>
          </a:p>
        </p:txBody>
      </p:sp>
      <p:sp>
        <p:nvSpPr>
          <p:cNvPr id="53" name="पाठ प्लेसहोल्डर 2"/>
          <p:cNvSpPr>
            <a:spLocks noGrp="1"/>
          </p:cNvSpPr>
          <p:nvPr>
            <p:ph type="body" sz="quarter" idx="47" hasCustomPrompt="1"/>
          </p:nvPr>
        </p:nvSpPr>
        <p:spPr>
          <a:xfrm>
            <a:off x="2526015" y="6858384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पता यहाँ लिखें</a:t>
            </a:r>
          </a:p>
        </p:txBody>
      </p:sp>
      <p:sp>
        <p:nvSpPr>
          <p:cNvPr id="55" name="पाठ प्लेसहोल्डर 2"/>
          <p:cNvSpPr>
            <a:spLocks noGrp="1"/>
          </p:cNvSpPr>
          <p:nvPr>
            <p:ph type="body" sz="quarter" idx="49" hasCustomPrompt="1"/>
          </p:nvPr>
        </p:nvSpPr>
        <p:spPr>
          <a:xfrm>
            <a:off x="2526015" y="712394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टेलीफ़ोन नंबर</a:t>
            </a:r>
          </a:p>
        </p:txBody>
      </p:sp>
      <p:sp>
        <p:nvSpPr>
          <p:cNvPr id="56" name="पाठ प्लेसहोल्डर 2"/>
          <p:cNvSpPr>
            <a:spLocks noGrp="1"/>
          </p:cNvSpPr>
          <p:nvPr>
            <p:ph type="body" sz="quarter" idx="50" hasCustomPrompt="1"/>
          </p:nvPr>
        </p:nvSpPr>
        <p:spPr>
          <a:xfrm>
            <a:off x="2526015" y="726631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ईमेल पता</a:t>
            </a:r>
          </a:p>
        </p:txBody>
      </p:sp>
      <p:sp>
        <p:nvSpPr>
          <p:cNvPr id="57" name="पाठ प्लेसहोल्डर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6015" y="740868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Twitter हेंडल</a:t>
            </a:r>
          </a:p>
        </p:txBody>
      </p:sp>
      <p:sp>
        <p:nvSpPr>
          <p:cNvPr id="58" name="पाठ प्लेसहोल्डर 2"/>
          <p:cNvSpPr>
            <a:spLocks noGrp="1"/>
          </p:cNvSpPr>
          <p:nvPr>
            <p:ph type="body" sz="quarter" idx="52" hasCustomPrompt="1"/>
          </p:nvPr>
        </p:nvSpPr>
        <p:spPr>
          <a:xfrm>
            <a:off x="4215384" y="6113077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नाम यहाँ लिखें</a:t>
            </a:r>
          </a:p>
        </p:txBody>
      </p:sp>
      <p:sp>
        <p:nvSpPr>
          <p:cNvPr id="60" name="पाठ प्लेसहोल्डर 2"/>
          <p:cNvSpPr>
            <a:spLocks noGrp="1"/>
          </p:cNvSpPr>
          <p:nvPr>
            <p:ph type="body" sz="quarter" idx="54" hasCustomPrompt="1"/>
          </p:nvPr>
        </p:nvSpPr>
        <p:spPr>
          <a:xfrm>
            <a:off x="4215384" y="6391348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यहाँ शीर्षक या रूचि लिखें</a:t>
            </a:r>
          </a:p>
        </p:txBody>
      </p:sp>
      <p:sp>
        <p:nvSpPr>
          <p:cNvPr id="59" name="पाठ प्लेसहोल्डर 2"/>
          <p:cNvSpPr>
            <a:spLocks noGrp="1"/>
          </p:cNvSpPr>
          <p:nvPr>
            <p:ph type="body" sz="quarter" idx="53" hasCustomPrompt="1"/>
          </p:nvPr>
        </p:nvSpPr>
        <p:spPr>
          <a:xfrm>
            <a:off x="5731075" y="6858384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पता यहाँ लिखें</a:t>
            </a:r>
          </a:p>
        </p:txBody>
      </p:sp>
      <p:sp>
        <p:nvSpPr>
          <p:cNvPr id="61" name="पाठ प्लेसहोल्डर 2"/>
          <p:cNvSpPr>
            <a:spLocks noGrp="1"/>
          </p:cNvSpPr>
          <p:nvPr>
            <p:ph type="body" sz="quarter" idx="55" hasCustomPrompt="1"/>
          </p:nvPr>
        </p:nvSpPr>
        <p:spPr>
          <a:xfrm>
            <a:off x="5731075" y="712394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टेलीफ़ोन नंबर</a:t>
            </a:r>
          </a:p>
        </p:txBody>
      </p:sp>
      <p:sp>
        <p:nvSpPr>
          <p:cNvPr id="62" name="पाठ प्लेसहोल्डर 2"/>
          <p:cNvSpPr>
            <a:spLocks noGrp="1"/>
          </p:cNvSpPr>
          <p:nvPr>
            <p:ph type="body" sz="quarter" idx="56" hasCustomPrompt="1"/>
          </p:nvPr>
        </p:nvSpPr>
        <p:spPr>
          <a:xfrm>
            <a:off x="5731075" y="726631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ईमेल पता</a:t>
            </a:r>
          </a:p>
        </p:txBody>
      </p:sp>
      <p:sp>
        <p:nvSpPr>
          <p:cNvPr id="63" name="पाठ प्लेसहोल्डर 2"/>
          <p:cNvSpPr>
            <a:spLocks noGrp="1"/>
          </p:cNvSpPr>
          <p:nvPr>
            <p:ph type="body" sz="quarter" idx="57" hasCustomPrompt="1"/>
          </p:nvPr>
        </p:nvSpPr>
        <p:spPr>
          <a:xfrm>
            <a:off x="5731075" y="740868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Twitter हेंडल</a:t>
            </a:r>
          </a:p>
        </p:txBody>
      </p:sp>
      <p:sp>
        <p:nvSpPr>
          <p:cNvPr id="64" name="पाठ प्लेसहोल्डर 2"/>
          <p:cNvSpPr>
            <a:spLocks noGrp="1"/>
          </p:cNvSpPr>
          <p:nvPr>
            <p:ph type="body" sz="quarter" idx="58" hasCustomPrompt="1"/>
          </p:nvPr>
        </p:nvSpPr>
        <p:spPr>
          <a:xfrm>
            <a:off x="1010324" y="7941876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नाम यहाँ लिखें</a:t>
            </a:r>
          </a:p>
        </p:txBody>
      </p:sp>
      <p:sp>
        <p:nvSpPr>
          <p:cNvPr id="66" name="पाठ प्लेसहोल्डर 2"/>
          <p:cNvSpPr>
            <a:spLocks noGrp="1"/>
          </p:cNvSpPr>
          <p:nvPr>
            <p:ph type="body" sz="quarter" idx="60" hasCustomPrompt="1"/>
          </p:nvPr>
        </p:nvSpPr>
        <p:spPr>
          <a:xfrm>
            <a:off x="1010324" y="8220147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यहाँ शीर्षक या रूचि लिखें</a:t>
            </a:r>
          </a:p>
        </p:txBody>
      </p:sp>
      <p:sp>
        <p:nvSpPr>
          <p:cNvPr id="65" name="पाठ प्लेसहोल्डर 2"/>
          <p:cNvSpPr>
            <a:spLocks noGrp="1"/>
          </p:cNvSpPr>
          <p:nvPr>
            <p:ph type="body" sz="quarter" idx="59" hasCustomPrompt="1"/>
          </p:nvPr>
        </p:nvSpPr>
        <p:spPr>
          <a:xfrm>
            <a:off x="2526015" y="8687183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पता यहाँ लिखें</a:t>
            </a:r>
          </a:p>
        </p:txBody>
      </p:sp>
      <p:sp>
        <p:nvSpPr>
          <p:cNvPr id="67" name="पाठ प्लेसहोल्डर 2"/>
          <p:cNvSpPr>
            <a:spLocks noGrp="1"/>
          </p:cNvSpPr>
          <p:nvPr>
            <p:ph type="body" sz="quarter" idx="61" hasCustomPrompt="1"/>
          </p:nvPr>
        </p:nvSpPr>
        <p:spPr>
          <a:xfrm>
            <a:off x="2526015" y="8952744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टेलीफ़ोन नंबर</a:t>
            </a:r>
          </a:p>
        </p:txBody>
      </p:sp>
      <p:sp>
        <p:nvSpPr>
          <p:cNvPr id="68" name="पाठ प्लेसहोल्डर 2"/>
          <p:cNvSpPr>
            <a:spLocks noGrp="1"/>
          </p:cNvSpPr>
          <p:nvPr>
            <p:ph type="body" sz="quarter" idx="62" hasCustomPrompt="1"/>
          </p:nvPr>
        </p:nvSpPr>
        <p:spPr>
          <a:xfrm>
            <a:off x="2526015" y="909511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ईमेल पता</a:t>
            </a:r>
          </a:p>
        </p:txBody>
      </p:sp>
      <p:sp>
        <p:nvSpPr>
          <p:cNvPr id="69" name="पाठ प्लेसहोल्डर 2"/>
          <p:cNvSpPr>
            <a:spLocks noGrp="1"/>
          </p:cNvSpPr>
          <p:nvPr>
            <p:ph type="body" sz="quarter" idx="63" hasCustomPrompt="1"/>
          </p:nvPr>
        </p:nvSpPr>
        <p:spPr>
          <a:xfrm>
            <a:off x="2526015" y="923748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Twitter हेंडल</a:t>
            </a:r>
          </a:p>
        </p:txBody>
      </p:sp>
      <p:sp>
        <p:nvSpPr>
          <p:cNvPr id="70" name="पाठ प्लेसहोल्डर 2"/>
          <p:cNvSpPr>
            <a:spLocks noGrp="1"/>
          </p:cNvSpPr>
          <p:nvPr>
            <p:ph type="body" sz="quarter" idx="64" hasCustomPrompt="1"/>
          </p:nvPr>
        </p:nvSpPr>
        <p:spPr>
          <a:xfrm>
            <a:off x="4215384" y="7941876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नाम यहाँ लिखें</a:t>
            </a:r>
          </a:p>
        </p:txBody>
      </p:sp>
      <p:sp>
        <p:nvSpPr>
          <p:cNvPr id="72" name="पाठ प्लेसहोल्डर 2"/>
          <p:cNvSpPr>
            <a:spLocks noGrp="1"/>
          </p:cNvSpPr>
          <p:nvPr>
            <p:ph type="body" sz="quarter" idx="66" hasCustomPrompt="1"/>
          </p:nvPr>
        </p:nvSpPr>
        <p:spPr>
          <a:xfrm>
            <a:off x="4215384" y="8220147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यहाँ शीर्षक या रूचि लिखें</a:t>
            </a:r>
          </a:p>
        </p:txBody>
      </p:sp>
      <p:sp>
        <p:nvSpPr>
          <p:cNvPr id="71" name="पाठ प्लेसहोल्डर 2"/>
          <p:cNvSpPr>
            <a:spLocks noGrp="1"/>
          </p:cNvSpPr>
          <p:nvPr>
            <p:ph type="body" sz="quarter" idx="65" hasCustomPrompt="1"/>
          </p:nvPr>
        </p:nvSpPr>
        <p:spPr>
          <a:xfrm>
            <a:off x="5731075" y="8687183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पता यहाँ लिखें</a:t>
            </a:r>
          </a:p>
        </p:txBody>
      </p:sp>
      <p:sp>
        <p:nvSpPr>
          <p:cNvPr id="73" name="पाठ प्लेसहोल्डर 2"/>
          <p:cNvSpPr>
            <a:spLocks noGrp="1"/>
          </p:cNvSpPr>
          <p:nvPr>
            <p:ph type="body" sz="quarter" idx="67" hasCustomPrompt="1"/>
          </p:nvPr>
        </p:nvSpPr>
        <p:spPr>
          <a:xfrm>
            <a:off x="5731075" y="8952744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टेलीफ़ोन नंबर</a:t>
            </a:r>
          </a:p>
        </p:txBody>
      </p:sp>
      <p:sp>
        <p:nvSpPr>
          <p:cNvPr id="74" name="पाठ प्लेसहोल्डर 2"/>
          <p:cNvSpPr>
            <a:spLocks noGrp="1"/>
          </p:cNvSpPr>
          <p:nvPr>
            <p:ph type="body" sz="quarter" idx="68" hasCustomPrompt="1"/>
          </p:nvPr>
        </p:nvSpPr>
        <p:spPr>
          <a:xfrm>
            <a:off x="5731075" y="909511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ईमेल पता</a:t>
            </a:r>
          </a:p>
        </p:txBody>
      </p:sp>
      <p:sp>
        <p:nvSpPr>
          <p:cNvPr id="75" name="पाठ प्लेसहोल्डर 2"/>
          <p:cNvSpPr>
            <a:spLocks noGrp="1"/>
          </p:cNvSpPr>
          <p:nvPr>
            <p:ph type="body" sz="quarter" idx="69" hasCustomPrompt="1"/>
          </p:nvPr>
        </p:nvSpPr>
        <p:spPr>
          <a:xfrm>
            <a:off x="5731075" y="923748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i-IN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Twitter हेंडल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व्यावसायिक कार्ड ग्रिड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आयत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i-IN"/>
            </a:p>
          </p:txBody>
        </p:sp>
        <p:sp>
          <p:nvSpPr>
            <p:cNvPr id="9" name="आयत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i-IN"/>
            </a:p>
          </p:txBody>
        </p:sp>
        <p:sp>
          <p:nvSpPr>
            <p:cNvPr id="10" name="आयत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i-IN"/>
            </a:p>
          </p:txBody>
        </p:sp>
        <p:sp>
          <p:nvSpPr>
            <p:cNvPr id="11" name="आयत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i-IN"/>
            </a:p>
          </p:txBody>
        </p:sp>
        <p:sp>
          <p:nvSpPr>
            <p:cNvPr id="12" name="आयत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i-IN"/>
            </a:p>
          </p:txBody>
        </p:sp>
        <p:sp>
          <p:nvSpPr>
            <p:cNvPr id="13" name="आयत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i-IN"/>
            </a:p>
          </p:txBody>
        </p:sp>
        <p:sp>
          <p:nvSpPr>
            <p:cNvPr id="14" name="आयत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i-IN"/>
            </a:p>
          </p:txBody>
        </p:sp>
        <p:sp>
          <p:nvSpPr>
            <p:cNvPr id="15" name="आयत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i-IN"/>
            </a:p>
          </p:txBody>
        </p:sp>
        <p:sp>
          <p:nvSpPr>
            <p:cNvPr id="16" name="आयत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i-IN"/>
            </a:p>
          </p:txBody>
        </p:sp>
        <p:sp>
          <p:nvSpPr>
            <p:cNvPr id="17" name="आयत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i-IN"/>
            </a:p>
          </p:txBody>
        </p:sp>
      </p:grpSp>
      <p:sp>
        <p:nvSpPr>
          <p:cNvPr id="2" name="शीर्षक प्लेसहोल्डर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i-IN"/>
              <a:t>मास्टर शीर्षक शैली संपादित करने के लिए क्लिक करें</a:t>
            </a:r>
          </a:p>
        </p:txBody>
      </p:sp>
      <p:sp>
        <p:nvSpPr>
          <p:cNvPr id="3" name="पाठ प्लेसहोल्डर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i-IN"/>
              <a:t>मास्टर पाठ शैलियाँ संपादित करने के लिए क्लिक करें</a:t>
            </a:r>
          </a:p>
          <a:p>
            <a:pPr lvl="1"/>
            <a:r>
              <a:rPr lang="hi-IN"/>
              <a:t>दूसरा स्तर</a:t>
            </a:r>
          </a:p>
          <a:p>
            <a:pPr lvl="2"/>
            <a:r>
              <a:rPr lang="hi-IN"/>
              <a:t>तीसरा स्तर</a:t>
            </a:r>
          </a:p>
          <a:p>
            <a:pPr lvl="3"/>
            <a:r>
              <a:rPr lang="hi-IN"/>
              <a:t>चौथा स्तर</a:t>
            </a:r>
          </a:p>
          <a:p>
            <a:pPr lvl="4"/>
            <a:r>
              <a:rPr lang="hi-IN"/>
              <a:t>पाँचवा स्तर</a:t>
            </a:r>
          </a:p>
        </p:txBody>
      </p:sp>
      <p:sp>
        <p:nvSpPr>
          <p:cNvPr id="4" name="दिनांक प्लेसहोल्डर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hi-IN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t>11/29/2013</a:t>
            </a:fld>
            <a:endParaRPr lang="hi-IN"/>
          </a:p>
        </p:txBody>
      </p:sp>
      <p:sp>
        <p:nvSpPr>
          <p:cNvPr id="5" name="पाद लेख प्लेसहोल्डर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hi-IN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i-IN"/>
          </a:p>
        </p:txBody>
      </p:sp>
      <p:sp>
        <p:nvSpPr>
          <p:cNvPr id="6" name="स्लाइड क्रमांक प्लेसहोल्डर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hi-IN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t>‹#›</a:t>
            </a:fld>
            <a:endParaRPr lang="hi-IN"/>
          </a:p>
        </p:txBody>
      </p:sp>
      <p:pic>
        <p:nvPicPr>
          <p:cNvPr id="38" name="चित्र 37" descr="चैरी ब्लासम का क्लोज़ अप" title="स्लाइड डिज़ाइन चित्र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458104"/>
            <a:ext cx="3201107" cy="1828800"/>
          </a:xfrm>
          <a:prstGeom prst="rect">
            <a:avLst/>
          </a:prstGeom>
        </p:spPr>
      </p:pic>
      <p:pic>
        <p:nvPicPr>
          <p:cNvPr id="40" name="चित्र 39" descr="चैरी ब्लासम का क्लोज़ अप" title="स्लाइड डिज़ाइन चित्र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457200"/>
            <a:ext cx="3201107" cy="1828800"/>
          </a:xfrm>
          <a:prstGeom prst="rect">
            <a:avLst/>
          </a:prstGeom>
        </p:spPr>
      </p:pic>
      <p:pic>
        <p:nvPicPr>
          <p:cNvPr id="41" name="चित्र 40" descr="चैरी ब्लासम का क्लोज़ अप" title="स्लाइड डिज़ाइन चित्र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2286904"/>
            <a:ext cx="3201107" cy="1828800"/>
          </a:xfrm>
          <a:prstGeom prst="rect">
            <a:avLst/>
          </a:prstGeom>
        </p:spPr>
      </p:pic>
      <p:pic>
        <p:nvPicPr>
          <p:cNvPr id="42" name="चित्र 41" descr="चैरी ब्लासम का क्लोज़ अप" title="स्लाइड डिज़ाइन चित्र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2286904"/>
            <a:ext cx="3201107" cy="1828800"/>
          </a:xfrm>
          <a:prstGeom prst="rect">
            <a:avLst/>
          </a:prstGeom>
        </p:spPr>
      </p:pic>
      <p:pic>
        <p:nvPicPr>
          <p:cNvPr id="43" name="चित्र 42" descr="चैरी ब्लासम का क्लोज़ अप" title="स्लाइड डिज़ाइन चित्र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4114800"/>
            <a:ext cx="3201107" cy="1828800"/>
          </a:xfrm>
          <a:prstGeom prst="rect">
            <a:avLst/>
          </a:prstGeom>
        </p:spPr>
      </p:pic>
      <p:pic>
        <p:nvPicPr>
          <p:cNvPr id="44" name="चित्र 43" descr="चैरी ब्लासम का क्लोज़ अप" title="स्लाइड डिज़ाइन चित्र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4114800"/>
            <a:ext cx="3201107" cy="1828800"/>
          </a:xfrm>
          <a:prstGeom prst="rect">
            <a:avLst/>
          </a:prstGeom>
        </p:spPr>
      </p:pic>
      <p:pic>
        <p:nvPicPr>
          <p:cNvPr id="45" name="चित्र 44" descr="चैरी ब्लासम का क्लोज़ अप" title="स्लाइड डिज़ाइन चित्र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5943600"/>
            <a:ext cx="3201107" cy="1828800"/>
          </a:xfrm>
          <a:prstGeom prst="rect">
            <a:avLst/>
          </a:prstGeom>
        </p:spPr>
      </p:pic>
      <p:pic>
        <p:nvPicPr>
          <p:cNvPr id="46" name="चित्र 45" descr="चैरी ब्लासम का क्लोज़ अप" title="स्लाइड डिज़ाइन चित्र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5943600"/>
            <a:ext cx="3201107" cy="1828800"/>
          </a:xfrm>
          <a:prstGeom prst="rect">
            <a:avLst/>
          </a:prstGeom>
        </p:spPr>
      </p:pic>
      <p:pic>
        <p:nvPicPr>
          <p:cNvPr id="47" name="चित्र 46" descr="चैरी ब्लासम का क्लोज़ अप" title="स्लाइड डिज़ाइन चित्र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7776018"/>
            <a:ext cx="3201107" cy="1828800"/>
          </a:xfrm>
          <a:prstGeom prst="rect">
            <a:avLst/>
          </a:prstGeom>
        </p:spPr>
      </p:pic>
      <p:pic>
        <p:nvPicPr>
          <p:cNvPr id="48" name="चित्र 47" descr="चैरी ब्लासम का क्लोज़ अप" title="स्लाइड डिज़ाइन चित्र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7776018"/>
            <a:ext cx="3201107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hi-IN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hi-IN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i-IN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i-IN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i-IN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i-IN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i-IN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i-IN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i-IN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i-IN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i-IN"/>
      </a:defPPr>
      <a:lvl1pPr marL="0" algn="l" defTabSz="777240" rtl="0" eaLnBrk="1" latinLnBrk="0" hangingPunct="1">
        <a:defRPr lang="hi-IN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hi-IN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hi-IN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hi-IN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hi-IN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hi-IN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hi-IN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hi-IN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hi-IN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पाठ प्लेसहोल्डर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i-IN">
                <a:latin typeface="Nirmala UI" panose="020B0502040204020203" pitchFamily="34" charset="0"/>
                <a:cs typeface="Nirmala UI" panose="020B0502040204020203" pitchFamily="34" charset="0"/>
              </a:rPr>
              <a:t>मिशियो सातो</a:t>
            </a:r>
          </a:p>
        </p:txBody>
      </p:sp>
      <p:sp>
        <p:nvSpPr>
          <p:cNvPr id="4" name="पाठ प्लेसहोल्डर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hi-IN">
                <a:latin typeface="Nirmala UI" panose="020B0502040204020203" pitchFamily="34" charset="0"/>
                <a:cs typeface="Nirmala UI" panose="020B0502040204020203" pitchFamily="34" charset="0"/>
              </a:rPr>
              <a:t>प्रकृति फोटोग्राफी</a:t>
            </a:r>
          </a:p>
        </p:txBody>
      </p:sp>
      <p:sp>
        <p:nvSpPr>
          <p:cNvPr id="3" name="पाठ प्लेसहोल्डर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hi-IN" dirty="0">
                <a:latin typeface="Nirmala UI" panose="020B0502040204020203" pitchFamily="34" charset="0"/>
                <a:cs typeface="Nirmala UI" panose="020B0502040204020203" pitchFamily="34" charset="0"/>
              </a:rPr>
              <a:t>1234 पहला मार्ग,</a:t>
            </a:r>
          </a:p>
          <a:p>
            <a:pPr>
              <a:lnSpc>
                <a:spcPct val="100000"/>
              </a:lnSpc>
            </a:pPr>
            <a:r>
              <a:rPr lang="hi-IN" dirty="0" err="1">
                <a:latin typeface="Nirmala UI" panose="020B0502040204020203" pitchFamily="34" charset="0"/>
                <a:cs typeface="Nirmala UI" panose="020B0502040204020203" pitchFamily="34" charset="0"/>
              </a:rPr>
              <a:t>ब्रुन्विक</a:t>
            </a:r>
            <a:r>
              <a:rPr lang="hi-IN" dirty="0">
                <a:latin typeface="Nirmala UI" panose="020B0502040204020203" pitchFamily="34" charset="0"/>
                <a:cs typeface="Nirmala UI" panose="020B0502040204020203" pitchFamily="34" charset="0"/>
              </a:rPr>
              <a:t>, GA 98052</a:t>
            </a:r>
          </a:p>
        </p:txBody>
      </p:sp>
      <p:sp>
        <p:nvSpPr>
          <p:cNvPr id="5" name="पाठ प्लेसहोल्डर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i-IN">
                <a:latin typeface="Nirmala UI" panose="020B0502040204020203" pitchFamily="34" charset="0"/>
                <a:cs typeface="Nirmala UI" panose="020B0502040204020203" pitchFamily="34" charset="0"/>
              </a:rPr>
              <a:t>360.555.0150</a:t>
            </a:r>
          </a:p>
        </p:txBody>
      </p:sp>
      <p:sp>
        <p:nvSpPr>
          <p:cNvPr id="6" name="पाठ प्लेसहोल्डर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hi-IN">
                <a:latin typeface="Nirmala UI" panose="020B0502040204020203" pitchFamily="34" charset="0"/>
                <a:cs typeface="Nirmala UI" panose="020B0502040204020203" pitchFamily="34" charset="0"/>
              </a:rPr>
              <a:t>msato@example.com</a:t>
            </a:r>
          </a:p>
        </p:txBody>
      </p:sp>
      <p:sp>
        <p:nvSpPr>
          <p:cNvPr id="7" name="पाठ प्लेसहोल्डर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i-IN">
                <a:latin typeface="Nirmala UI" panose="020B0502040204020203" pitchFamily="34" charset="0"/>
                <a:cs typeface="Nirmala UI" panose="020B0502040204020203" pitchFamily="34" charset="0"/>
              </a:rPr>
              <a:t>@msatoexamplecom</a:t>
            </a:r>
          </a:p>
        </p:txBody>
      </p:sp>
      <p:sp>
        <p:nvSpPr>
          <p:cNvPr id="14" name="पाठ प्लेसहोल्डर 1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6" name="पाठ प्लेसहोल्डर 1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5" name="पाठ प्लेसहोल्डर 1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" name="पाठ प्लेसहोल्डर 1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" name="पाठ प्लेसहोल्डर 1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9" name="पाठ प्लेसहोल्डर 1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20" name="पाठ प्लेसहोल्डर 1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22" name="पाठ प्लेसहोल्डर 2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21" name="पाठ प्लेसहोल्डर 2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23" name="पाठ प्लेसहोल्डर 2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24" name="पाठ प्लेसहोल्डर 2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25" name="पाठ प्लेसहोल्डर 2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26" name="पाठ प्लेसहोल्डर 2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28" name="पाठ प्लेसहोल्डर 2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27" name="पाठ प्लेसहोल्डर 2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29" name="पाठ प्लेसहोल्डर 2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30" name="पाठ प्लेसहोल्डर 2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31" name="पाठ प्लेसहोल्डर 3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28" name="पाठ प्लेसहोल्डर 127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30" name="पाठ प्लेसहोल्डर 129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29" name="पाठ प्लेसहोल्डर 128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31" name="पाठ प्लेसहोल्डर 130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32" name="पाठ प्लेसहोल्डर 131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33" name="पाठ प्लेसहोल्डर 132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8" name="पाठ प्लेसहोल्डर 18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90" name="पाठ प्लेसहोल्डर 18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9" name="पाठ प्लेसहोल्डर 18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91" name="पाठ प्लेसहोल्डर 19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92" name="पाठ प्लेसहोल्डर 19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93" name="पाठ प्लेसहोल्डर 19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94" name="पाठ प्लेसहोल्डर 19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96" name="पाठ प्लेसहोल्डर 19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95" name="पाठ प्लेसहोल्डर 19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97" name="पाठ प्लेसहोल्डर 19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98" name="पाठ प्लेसहोल्डर 19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99" name="पाठ प्लेसहोल्डर 19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200" name="पाठ प्लेसहोल्डर 19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202" name="पाठ प्लेसहोल्डर 20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201" name="पाठ प्लेसहोल्डर 20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203" name="पाठ प्लेसहोल्डर 20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204" name="पाठ प्लेसहोल्डर 20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205" name="पाठ प्लेसहोल्डर 20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206" name="पाठ प्लेसहोल्डर 205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208" name="पाठ प्लेसहोल्डर 207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207" name="पाठ प्लेसहोल्डर 206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209" name="पाठ प्लेसहोल्डर 208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210" name="पाठ प्लेसहोल्डर 209"/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211" name="पाठ प्लेसहोल्डर 210"/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212" name="पाठ प्लेसहोल्डर 211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214" name="पाठ प्लेसहोल्डर 213"/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213" name="पाठ प्लेसहोल्डर 212"/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215" name="पाठ प्लेसहोल्डर 214"/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216" name="पाठ प्लेसहोल्डर 215"/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217" name="पाठ प्लेसहोल्डर 216"/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</p:sld>
</file>

<file path=ppt/theme/theme1.xml><?xml version="1.0" encoding="utf-8"?>
<a:theme xmlns:a="http://schemas.openxmlformats.org/drawingml/2006/main" name="ब्लॉसम वाला व्यावसायिक कार्ड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Blossom.potx" id="{FF3180C7-0895-4E25-ABFC-E6B517B1B6F8}" vid="{4F19CFFE-FAB9-4643-B238-E2662EFE57AB}"/>
    </a:ext>
  </a:extLst>
</a:theme>
</file>

<file path=ppt/theme/theme2.xml><?xml version="1.0" encoding="utf-8"?>
<a:theme xmlns:a="http://schemas.openxmlformats.org/drawingml/2006/main" name="Office Theme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दस्तावेज़ लाइब्रेरी प्रपत्र</Display>
  <Edit>दस्तावेज़ लाइब्रेरी प्रपत्र</Edit>
  <New>दस्तावेज़ लाइब्रेरी प्रपत्र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यह मान सहेजने या संशोधन करने की संख्या को इंगित करता है. यह अनुप्रयोग प्रत्येक संशोधन के बाद इस मान का अद्यतन करने के लिए उत्तरदायी है.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020CDB-B4A8-40F0-A861-A1F3BC6288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A1DFFC-369B-42FD-973F-E148D8C777B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7F6C887-8326-46D4-BD6F-D16C07DF66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73</Words>
  <Application>Microsoft Office PowerPoint</Application>
  <PresentationFormat>कस्टम</PresentationFormat>
  <Paragraphs>11</Paragraphs>
  <Slides>1</Slides>
  <Notes>1</Notes>
  <HiddenSlides>0</HiddenSlides>
  <MMClips>0</MMClips>
  <ScaleCrop>false</ScaleCrop>
  <HeadingPairs>
    <vt:vector size="6" baseType="variant">
      <vt:variant>
        <vt:lpstr>उपयोग किए गए फ़ॉन्ट</vt:lpstr>
      </vt:variant>
      <vt:variant>
        <vt:i4>4</vt:i4>
      </vt:variant>
      <vt:variant>
        <vt:lpstr>विषयवस्तु</vt:lpstr>
      </vt:variant>
      <vt:variant>
        <vt:i4>1</vt:i4>
      </vt:variant>
      <vt:variant>
        <vt:lpstr>स्लाइड शीर्षक</vt:lpstr>
      </vt:variant>
      <vt:variant>
        <vt:i4>1</vt:i4>
      </vt:variant>
    </vt:vector>
  </HeadingPairs>
  <TitlesOfParts>
    <vt:vector size="6" baseType="lpstr">
      <vt:lpstr>Arial</vt:lpstr>
      <vt:lpstr>Cambria</vt:lpstr>
      <vt:lpstr>Mangal</vt:lpstr>
      <vt:lpstr>Nirmala UI</vt:lpstr>
      <vt:lpstr>ब्लॉसम वाला व्यावसायिक कार्ड</vt:lpstr>
      <vt:lpstr>PowerPoint प्रस्तुति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2013-07-31T14:35:54Z</dcterms:created>
  <dcterms:modified xsi:type="dcterms:W3CDTF">2013-11-29T08:27:30Z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