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7118" autoAdjust="0"/>
  </p:normalViewPr>
  <p:slideViewPr>
    <p:cSldViewPr snapToGrid="0">
      <p:cViewPr varScale="1">
        <p:scale>
          <a:sx n="67" d="100"/>
          <a:sy n="67" d="100"/>
        </p:scale>
        <p:origin x="306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 लेख प्लेसहोल्ड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i-IN" sz="1200"/>
            </a:lvl1pPr>
          </a:lstStyle>
          <a:p>
            <a:fld id="{D01C1E23-DEED-4881-9649-D4762C05BFCF}" type="datetimeFigureOut">
              <a:rPr lang="hi-IN" smtClean="0"/>
              <a:t>सोमवार, 18 अग्रहायन 1935</a:t>
            </a:fld>
            <a:endParaRPr lang="hi-IN"/>
          </a:p>
        </p:txBody>
      </p:sp>
      <p:sp>
        <p:nvSpPr>
          <p:cNvPr id="4" name="पाद लेख प्लेसहोल्ड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5" name="स्लाइड क्रमांक प्लेसहोल्ड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i-IN" sz="1200"/>
            </a:lvl1pPr>
          </a:lstStyle>
          <a:p>
            <a:fld id="{51C54FC3-7019-4130-999F-2934A1BA0844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 लेख प्लेसहोल्ड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i-IN" sz="1200"/>
            </a:lvl1pPr>
          </a:lstStyle>
          <a:p>
            <a:fld id="{26F8C37A-3116-4396-BF80-C7455E378427}" type="datetimeFigureOut">
              <a:t>12/9/2013</a:t>
            </a:fld>
            <a:endParaRPr lang="hi-IN"/>
          </a:p>
        </p:txBody>
      </p:sp>
      <p:sp>
        <p:nvSpPr>
          <p:cNvPr id="4" name="स्लाइड छवि प्लेसहोल्ड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i-IN"/>
          </a:p>
        </p:txBody>
      </p:sp>
      <p:sp>
        <p:nvSpPr>
          <p:cNvPr id="5" name="नोट्स प्लेसहोल्डर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 स्तर</a:t>
            </a:r>
          </a:p>
        </p:txBody>
      </p:sp>
      <p:sp>
        <p:nvSpPr>
          <p:cNvPr id="6" name="पाद लेख प्लेसहोल्ड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7" name="स्लाइड क्रमांक प्लेसहोल्ड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i-IN" sz="1200"/>
            </a:lvl1pPr>
          </a:lstStyle>
          <a:p>
            <a:fld id="{FB1DC21C-4BBA-449A-9AC6-2347AA4403EC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स्लाइड छवि प्लेसहोल्ड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नोट्स प्लेसहोल्डर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hi-IN" sz="1200" dirty="0" smtClean="0">
                <a:solidFill>
                  <a:prstClr val="white">
                    <a:lumMod val="50000"/>
                  </a:prst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इस आमंत्रण को परिवर्तित करने के लिए, हमारी नमूना सामग्री को अपने स्वयं की सामग्री के साथ बदलें.</a:t>
            </a:r>
            <a:r>
              <a:rPr lang="hi-IN" sz="1200" baseline="0" dirty="0" smtClean="0">
                <a:solidFill>
                  <a:prstClr val="white">
                    <a:lumMod val="50000"/>
                  </a:prst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लेकिन यदि आप साफ स्लेट से प्रारंभ करना चाहते हैं तो आमंत्रण का नया पृष्ठ सम्मिलित करने के लिए मुख्य पृष्ठ टैब पर नई स्लाइड बटन दबाएँ अब खाली </a:t>
            </a:r>
            <a:r>
              <a:rPr lang="hi-IN" sz="1200" baseline="0" dirty="0" err="1" smtClean="0">
                <a:solidFill>
                  <a:prstClr val="white">
                    <a:lumMod val="50000"/>
                  </a:prst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प्लेसहोल्डर</a:t>
            </a:r>
            <a:r>
              <a:rPr lang="hi-IN" sz="1200" baseline="0" dirty="0" smtClean="0">
                <a:solidFill>
                  <a:prstClr val="white">
                    <a:lumMod val="50000"/>
                  </a:prst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में  अपने पाठ और चित्र दर्ज करें.</a:t>
            </a:r>
            <a:endParaRPr lang="hi-IN" sz="1200" dirty="0" smtClean="0">
              <a:solidFill>
                <a:prstClr val="white">
                  <a:lumMod val="50000"/>
                </a:prst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" name="स्लाइड क्रमांक प्लेसहोल्ड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hi-IN" smtClean="0"/>
              <a:t>1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आमंत्र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आयत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3" name="आयत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2" name="हटाएँ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पाठ प्लेसहोल्डर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i-IN" sz="3000" b="1" cap="all" baseline="0">
                <a:solidFill>
                  <a:schemeClr val="accent2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38862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i-IN"/>
              <a:t>नाम</a:t>
            </a:r>
          </a:p>
        </p:txBody>
      </p:sp>
      <p:sp>
        <p:nvSpPr>
          <p:cNvPr id="4" name="चित्र प्लेसहोल्‍डर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hi-IN" sz="1800" b="0">
                <a:solidFill>
                  <a:schemeClr val="bg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hi-IN"/>
          </a:p>
        </p:txBody>
      </p:sp>
      <p:sp>
        <p:nvSpPr>
          <p:cNvPr id="20" name="चित्र प्लेसहोल्‍डर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hi-IN" sz="1800">
                <a:solidFill>
                  <a:schemeClr val="bg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hi-IN"/>
          </a:p>
        </p:txBody>
      </p:sp>
      <p:sp>
        <p:nvSpPr>
          <p:cNvPr id="22" name="पाठ प्लेसहोल्डर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i-IN" sz="1800" b="0" cap="none" baseline="0">
                <a:solidFill>
                  <a:schemeClr val="bg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38862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i-IN"/>
              <a:t>संदेश</a:t>
            </a:r>
          </a:p>
        </p:txBody>
      </p:sp>
      <p:sp>
        <p:nvSpPr>
          <p:cNvPr id="23" name="पाठ प्लेसहोल्डर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i-IN" sz="2000" b="1" cap="all" baseline="0">
                <a:solidFill>
                  <a:schemeClr val="accent2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38862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i-IN"/>
              <a:t>संदेश</a:t>
            </a:r>
          </a:p>
        </p:txBody>
      </p:sp>
      <p:sp>
        <p:nvSpPr>
          <p:cNvPr id="24" name="पाठ प्लेसहोल्डर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hi-IN" sz="1400" b="0" cap="none" baseline="0">
                <a:solidFill>
                  <a:schemeClr val="bg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38862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i-IN"/>
              <a:t>विवरण</a:t>
            </a:r>
          </a:p>
        </p:txBody>
      </p:sp>
      <p:sp>
        <p:nvSpPr>
          <p:cNvPr id="25" name="पाठ प्लेसहोल्डर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i-IN" sz="3000" b="1" cap="all" baseline="0">
                <a:solidFill>
                  <a:schemeClr val="accent2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38862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i-IN"/>
              <a:t>नाम</a:t>
            </a:r>
          </a:p>
        </p:txBody>
      </p:sp>
      <p:sp>
        <p:nvSpPr>
          <p:cNvPr id="26" name="चित्र प्लेसहोल्‍डर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hi-IN" sz="1800" b="0">
                <a:solidFill>
                  <a:schemeClr val="bg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hi-IN"/>
          </a:p>
        </p:txBody>
      </p:sp>
      <p:sp>
        <p:nvSpPr>
          <p:cNvPr id="27" name="चित्र प्लेसहोल्‍डर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hi-IN" sz="1800">
                <a:solidFill>
                  <a:schemeClr val="bg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hi-IN"/>
          </a:p>
        </p:txBody>
      </p:sp>
      <p:sp>
        <p:nvSpPr>
          <p:cNvPr id="28" name="पाठ प्लेसहोल्डर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i-IN" sz="1800" b="0" cap="none" baseline="0">
                <a:solidFill>
                  <a:schemeClr val="bg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38862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i-IN"/>
              <a:t>संदेश</a:t>
            </a:r>
          </a:p>
        </p:txBody>
      </p:sp>
      <p:sp>
        <p:nvSpPr>
          <p:cNvPr id="29" name="पाठ प्लेसहोल्डर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hi-IN" sz="2000" b="1" cap="all" baseline="0">
                <a:solidFill>
                  <a:schemeClr val="accent2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38862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i-IN"/>
              <a:t>संदेश</a:t>
            </a:r>
          </a:p>
        </p:txBody>
      </p:sp>
      <p:sp>
        <p:nvSpPr>
          <p:cNvPr id="30" name="पाठ प्लेसहोल्डर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hi-IN" sz="1400" b="0" cap="none" baseline="0">
                <a:solidFill>
                  <a:schemeClr val="bg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38862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i-I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hi-IN"/>
              <a:t>विवरण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क प्लेसहोल्डर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पाठ प्लेसहोल्डर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 स्तर</a:t>
            </a:r>
          </a:p>
        </p:txBody>
      </p:sp>
      <p:sp>
        <p:nvSpPr>
          <p:cNvPr id="4" name="दिनांक प्लेसहोल्‍डर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i-IN" sz="1020">
                <a:solidFill>
                  <a:schemeClr val="tx1">
                    <a:tint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DAFF0B78-83E1-4497-80F4-2C36698B5B0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पाद लेख प्लेसहोल्डर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i-IN" sz="1020">
                <a:solidFill>
                  <a:schemeClr val="tx1">
                    <a:tint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स्लाइड क्रमांक प्लेसहोल्डर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i-IN" sz="1020">
                <a:solidFill>
                  <a:schemeClr val="tx1">
                    <a:tint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543E683A-2D7E-4358-86B3-B8E4AF8BE9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hi-IN" sz="3740" kern="1200">
          <a:solidFill>
            <a:schemeClr val="tx1"/>
          </a:solidFill>
          <a:latin typeface="Nirmala UI" panose="020B0502040204020203" pitchFamily="34" charset="0"/>
          <a:ea typeface="+mj-ea"/>
          <a:cs typeface="Nirmala UI" panose="020B0502040204020203" pitchFamily="34" charset="0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i-IN" sz="238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204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7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पाठ प्लेसहोल्डर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i-IN" dirty="0"/>
              <a:t>अमित</a:t>
            </a:r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9" name="पाठ प्लेसहोल्डर 28"/>
          <p:cNvSpPr>
            <a:spLocks noGrp="1"/>
          </p:cNvSpPr>
          <p:nvPr>
            <p:ph type="body" sz="quarter" idx="16"/>
          </p:nvPr>
        </p:nvSpPr>
        <p:spPr>
          <a:xfrm>
            <a:off x="1143000" y="1767521"/>
            <a:ext cx="2011680" cy="481538"/>
          </a:xfrm>
        </p:spPr>
        <p:txBody>
          <a:bodyPr/>
          <a:lstStyle/>
          <a:p>
            <a:r>
              <a:rPr lang="hi-IN" dirty="0"/>
              <a:t>21 वर्ष का हो गया है!</a:t>
            </a:r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0" name="पाठ प्लेसहोल्डर 29"/>
          <p:cNvSpPr>
            <a:spLocks noGrp="1"/>
          </p:cNvSpPr>
          <p:nvPr>
            <p:ph type="body" sz="quarter" idx="17"/>
          </p:nvPr>
        </p:nvSpPr>
        <p:spPr>
          <a:xfrm>
            <a:off x="3246120" y="3429260"/>
            <a:ext cx="3383280" cy="481538"/>
          </a:xfrm>
        </p:spPr>
        <p:txBody>
          <a:bodyPr/>
          <a:lstStyle/>
          <a:p>
            <a:r>
              <a:rPr lang="hi-IN" sz="1800" dirty="0">
                <a:latin typeface="Nirmala UI" panose="020B0502040204020203" pitchFamily="34" charset="0"/>
                <a:cs typeface="Nirmala UI" panose="020B0502040204020203" pitchFamily="34" charset="0"/>
              </a:rPr>
              <a:t>पार्टी के लिए हमारे साथ शामिल हों!</a:t>
            </a:r>
          </a:p>
        </p:txBody>
      </p:sp>
      <p:sp>
        <p:nvSpPr>
          <p:cNvPr id="31" name="पाठ प्लेसहोल्डर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शनिवार, 23 अप्रैल @ 16:00</a:t>
            </a:r>
          </a:p>
          <a:p>
            <a:pPr>
              <a:lnSpc>
                <a:spcPct val="100000"/>
              </a:lnSpc>
            </a:pP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1000 मुख्य गली, </a:t>
            </a:r>
            <a:r>
              <a:rPr lang="hi-IN" dirty="0" err="1">
                <a:latin typeface="Nirmala UI" panose="020B0502040204020203" pitchFamily="34" charset="0"/>
                <a:cs typeface="Nirmala UI" panose="020B0502040204020203" pitchFamily="34" charset="0"/>
              </a:rPr>
              <a:t>रैले</a:t>
            </a: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, </a:t>
            </a:r>
            <a:r>
              <a:rPr lang="hi-IN" dirty="0" err="1">
                <a:latin typeface="Nirmala UI" panose="020B0502040204020203" pitchFamily="34" charset="0"/>
                <a:cs typeface="Nirmala UI" panose="020B0502040204020203" pitchFamily="34" charset="0"/>
              </a:rPr>
              <a:t>एन</a:t>
            </a: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 सी 46260</a:t>
            </a:r>
          </a:p>
          <a:p>
            <a:pPr>
              <a:lnSpc>
                <a:spcPct val="100000"/>
              </a:lnSpc>
            </a:pP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RSVP – 425.555.0150</a:t>
            </a:r>
          </a:p>
        </p:txBody>
      </p:sp>
      <p:sp>
        <p:nvSpPr>
          <p:cNvPr id="32" name="पाठ प्लेसहोल्डर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hi-IN" dirty="0"/>
              <a:t>अमित</a:t>
            </a:r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5" name="पाठ प्लेसहोल्डर 34"/>
          <p:cNvSpPr>
            <a:spLocks noGrp="1"/>
          </p:cNvSpPr>
          <p:nvPr>
            <p:ph type="body" sz="quarter" idx="22"/>
          </p:nvPr>
        </p:nvSpPr>
        <p:spPr>
          <a:xfrm>
            <a:off x="1143000" y="5834631"/>
            <a:ext cx="2011680" cy="481538"/>
          </a:xfrm>
        </p:spPr>
        <p:txBody>
          <a:bodyPr/>
          <a:lstStyle/>
          <a:p>
            <a:r>
              <a:rPr lang="hi-IN" dirty="0"/>
              <a:t>21 वर्ष का हो गया है!</a:t>
            </a:r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6" name="पाठ प्लेसहोल्डर 35"/>
          <p:cNvSpPr>
            <a:spLocks noGrp="1"/>
          </p:cNvSpPr>
          <p:nvPr>
            <p:ph type="body" sz="quarter" idx="23"/>
          </p:nvPr>
        </p:nvSpPr>
        <p:spPr>
          <a:xfrm>
            <a:off x="3246120" y="7501504"/>
            <a:ext cx="3383280" cy="481538"/>
          </a:xfrm>
        </p:spPr>
        <p:txBody>
          <a:bodyPr/>
          <a:lstStyle/>
          <a:p>
            <a:r>
              <a:rPr lang="hi-IN" sz="1800">
                <a:latin typeface="Nirmala UI" panose="020B0502040204020203" pitchFamily="34" charset="0"/>
                <a:cs typeface="Nirmala UI" panose="020B0502040204020203" pitchFamily="34" charset="0"/>
              </a:rPr>
              <a:t>पार्टी के लिए हमारे साथ शामिल हों!</a:t>
            </a:r>
          </a:p>
        </p:txBody>
      </p:sp>
      <p:sp>
        <p:nvSpPr>
          <p:cNvPr id="37" name="पाठ प्लेसहोल्डर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शनिवार, 23 अप्रैल @ 16:00</a:t>
            </a:r>
          </a:p>
          <a:p>
            <a:pPr>
              <a:lnSpc>
                <a:spcPct val="100000"/>
              </a:lnSpc>
            </a:pP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1000 मुख्य गली, </a:t>
            </a:r>
            <a:r>
              <a:rPr lang="hi-IN" dirty="0" err="1">
                <a:latin typeface="Nirmala UI" panose="020B0502040204020203" pitchFamily="34" charset="0"/>
                <a:cs typeface="Nirmala UI" panose="020B0502040204020203" pitchFamily="34" charset="0"/>
              </a:rPr>
              <a:t>रैले</a:t>
            </a: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, </a:t>
            </a:r>
            <a:r>
              <a:rPr lang="hi-IN" dirty="0" err="1">
                <a:latin typeface="Nirmala UI" panose="020B0502040204020203" pitchFamily="34" charset="0"/>
                <a:cs typeface="Nirmala UI" panose="020B0502040204020203" pitchFamily="34" charset="0"/>
              </a:rPr>
              <a:t>एन</a:t>
            </a: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 सी 46260</a:t>
            </a:r>
          </a:p>
          <a:p>
            <a:pPr>
              <a:lnSpc>
                <a:spcPct val="100000"/>
              </a:lnSpc>
            </a:pPr>
            <a:r>
              <a:rPr lang="hi-IN" dirty="0">
                <a:latin typeface="Nirmala UI" panose="020B0502040204020203" pitchFamily="34" charset="0"/>
                <a:cs typeface="Nirmala UI" panose="020B0502040204020203" pitchFamily="34" charset="0"/>
              </a:rPr>
              <a:t>RSVP – </a:t>
            </a:r>
            <a:r>
              <a:rPr lang="hi-IN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425.555.0150</a:t>
            </a:r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6" name="चित्र प्लेसहोल्‍डर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चित्र प्लेसहोल्‍डर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चित्र प्लेसहोल्‍डर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चित्र प्लेसहोल्‍डर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 फ़ोटो वाला आमंत्रण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दस्तावेज़ लाइब्रेरी प्रपत्र</Display>
  <Edit>दस्तावेज़ लाइब्रेरी प्रपत्र</Edit>
  <New>दस्तावेज़ लाइब्रेरी प्रपत्र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यह मान सहेजने या संशोधन करने की संख्या को इंगित करता है. यह अनुप्रयोग प्रत्येक संशोधन के बाद इस मान का अद्यतन करने के लिए उत्तरदायी है.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कस्टम</PresentationFormat>
  <Paragraphs>14</Paragraphs>
  <Slides>1</Slides>
  <Notes>1</Notes>
  <HiddenSlides>0</HiddenSlides>
  <MMClips>0</MMClips>
  <ScaleCrop>false</ScaleCrop>
  <HeadingPairs>
    <vt:vector size="6" baseType="variant">
      <vt:variant>
        <vt:lpstr>उपयोग किए गए फ़ॉन्ट</vt:lpstr>
      </vt:variant>
      <vt:variant>
        <vt:i4>4</vt:i4>
      </vt:variant>
      <vt:variant>
        <vt:lpstr>विषयवस्तु</vt:lpstr>
      </vt:variant>
      <vt:variant>
        <vt:i4>1</vt:i4>
      </vt:variant>
      <vt:variant>
        <vt:lpstr>स्लाइड शीर्षक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Mangal</vt:lpstr>
      <vt:lpstr>Nirmala UI</vt:lpstr>
      <vt:lpstr>2 फ़ोटो वाला आमंत्रण</vt:lpstr>
      <vt:lpstr>PowerPoint प्रस्तुति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2013-12-09T10:04:57Z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