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शीर्षक स्लाइ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i-IN" smtClean="0"/>
              <a:t>मास्टर शीर्षक शैली के संपादन के लिए क्लिक करें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i-IN" smtClean="0"/>
              <a:t>मास्टर उपशीर्षक शैली संपादन के लिए क्लिक करें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कैप्शन के साथ पैनोरेमिक तस्वी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i-IN" smtClean="0"/>
              <a:t>मास्टर शीर्षक शैली के संपादन के लिए क्लिक करें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i-IN" smtClean="0"/>
              <a:t>चित्र जोड़ने के लिए चिह्न क्लिक करें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i-IN" smtClean="0"/>
              <a:t>मास्टर पाठ शैलियों के संपादन के लिए क्लिक करें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शीर्षक और कैप्श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i-IN" smtClean="0"/>
              <a:t>मास्टर शीर्षक शैली के संपादन के लिए क्लिक करें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i-IN" smtClean="0"/>
              <a:t>मास्टर पाठ शैलियों के संपादन के लिए क्लिक करें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कैप्शन के साथ को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i-IN" smtClean="0"/>
              <a:t>मास्टर शीर्षक शैली के संपादन के लिए क्लिक करें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i-IN" smtClean="0"/>
              <a:t>मास्टर पाठ शैलियों के संपादन के लिए क्लिक करें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i-IN" smtClean="0"/>
              <a:t>मास्टर पाठ शैलियों के संपादन के लिए क्लिक करें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नाम कार्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i-IN" smtClean="0"/>
              <a:t>मास्टर शीर्षक शैली के संपादन के लिए क्लिक करें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i-IN" smtClean="0"/>
              <a:t>मास्टर पाठ शैलियों के संपादन के लिए क्लिक करें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कोट नाम कार्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i-IN" smtClean="0"/>
              <a:t>मास्टर शीर्षक शैली के संपादन के लिए क्लिक करें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i-IN" smtClean="0"/>
              <a:t>मास्टर पाठ शैलियों के संपादन के लिए क्लिक करें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i-IN" smtClean="0"/>
              <a:t>मास्टर पाठ शैलियों के संपादन के लिए क्लिक करें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सही या गल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i-IN" smtClean="0"/>
              <a:t>मास्टर शीर्षक शैली के संपादन के लिए क्लिक करें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i-IN" smtClean="0"/>
              <a:t>मास्टर पाठ शैलियों के संपादन के लिए क्लिक करें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i-IN" smtClean="0"/>
              <a:t>मास्टर पाठ शैलियों के संपादन के लिए क्लिक करें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शीर्षक और अनुलंब पा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i-IN" smtClean="0"/>
              <a:t>मास्टर शीर्षक शैली के संपादन के लिए क्लिक करें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i-IN" smtClean="0"/>
              <a:t>मास्टर पाठ शैलियों के संपादन के लिए क्लिक करें</a:t>
            </a:r>
          </a:p>
          <a:p>
            <a:pPr lvl="1"/>
            <a:r>
              <a:rPr lang="hi-IN" smtClean="0"/>
              <a:t>दूसरा स्तर</a:t>
            </a:r>
          </a:p>
          <a:p>
            <a:pPr lvl="2"/>
            <a:r>
              <a:rPr lang="hi-IN" smtClean="0"/>
              <a:t>तीसरा स्तर</a:t>
            </a:r>
          </a:p>
          <a:p>
            <a:pPr lvl="3"/>
            <a:r>
              <a:rPr lang="hi-IN" smtClean="0"/>
              <a:t>चौथा स्तर</a:t>
            </a:r>
          </a:p>
          <a:p>
            <a:pPr lvl="4"/>
            <a:r>
              <a:rPr lang="hi-IN" smtClean="0"/>
              <a:t>पाँचवाँ स्तर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अनुलंब शीर्षक और पा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i-IN" smtClean="0"/>
              <a:t>मास्टर शीर्षक शैली के संपादन के लिए क्लिक करें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i-IN" smtClean="0"/>
              <a:t>मास्टर पाठ शैलियों के संपादन के लिए क्लिक करें</a:t>
            </a:r>
          </a:p>
          <a:p>
            <a:pPr lvl="1"/>
            <a:r>
              <a:rPr lang="hi-IN" smtClean="0"/>
              <a:t>दूसरा स्तर</a:t>
            </a:r>
          </a:p>
          <a:p>
            <a:pPr lvl="2"/>
            <a:r>
              <a:rPr lang="hi-IN" smtClean="0"/>
              <a:t>तीसरा स्तर</a:t>
            </a:r>
          </a:p>
          <a:p>
            <a:pPr lvl="3"/>
            <a:r>
              <a:rPr lang="hi-IN" smtClean="0"/>
              <a:t>चौथा स्तर</a:t>
            </a:r>
          </a:p>
          <a:p>
            <a:pPr lvl="4"/>
            <a:r>
              <a:rPr lang="hi-IN" smtClean="0"/>
              <a:t>पाँचवाँ स्तर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शीर्षक और सामग्र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smtClean="0"/>
              <a:t>मास्टर शीर्षक शैली के संपादन के लिए क्लिक करें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i-IN" smtClean="0"/>
              <a:t>मास्टर पाठ शैलियों के संपादन के लिए क्लिक करें</a:t>
            </a:r>
          </a:p>
          <a:p>
            <a:pPr lvl="1"/>
            <a:r>
              <a:rPr lang="hi-IN" smtClean="0"/>
              <a:t>दूसरा स्तर</a:t>
            </a:r>
          </a:p>
          <a:p>
            <a:pPr lvl="2"/>
            <a:r>
              <a:rPr lang="hi-IN" smtClean="0"/>
              <a:t>तीसरा स्तर</a:t>
            </a:r>
          </a:p>
          <a:p>
            <a:pPr lvl="3"/>
            <a:r>
              <a:rPr lang="hi-IN" smtClean="0"/>
              <a:t>चौथा स्तर</a:t>
            </a:r>
          </a:p>
          <a:p>
            <a:pPr lvl="4"/>
            <a:r>
              <a:rPr lang="hi-IN" smtClean="0"/>
              <a:t>पाँचवाँ स्तर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अनुभाग शीर्षले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i-IN" smtClean="0"/>
              <a:t>मास्टर शीर्षक शैली के संपादन के लिए क्लिक करें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i-IN" smtClean="0"/>
              <a:t>मास्टर पाठ शैलियों के संपादन के लिए क्लिक करें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दो सामग्रिया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smtClean="0"/>
              <a:t>मास्टर शीर्षक शैली के संपादन के लिए क्लिक करें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i-IN" smtClean="0"/>
              <a:t>मास्टर पाठ शैलियों के संपादन के लिए क्लिक करें</a:t>
            </a:r>
          </a:p>
          <a:p>
            <a:pPr lvl="1"/>
            <a:r>
              <a:rPr lang="hi-IN" smtClean="0"/>
              <a:t>दूसरा स्तर</a:t>
            </a:r>
          </a:p>
          <a:p>
            <a:pPr lvl="2"/>
            <a:r>
              <a:rPr lang="hi-IN" smtClean="0"/>
              <a:t>तीसरा स्तर</a:t>
            </a:r>
          </a:p>
          <a:p>
            <a:pPr lvl="3"/>
            <a:r>
              <a:rPr lang="hi-IN" smtClean="0"/>
              <a:t>चौथा स्तर</a:t>
            </a:r>
          </a:p>
          <a:p>
            <a:pPr lvl="4"/>
            <a:r>
              <a:rPr lang="hi-IN" smtClean="0"/>
              <a:t>पाँचवाँ स्तर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i-IN" smtClean="0"/>
              <a:t>मास्टर पाठ शैलियों के संपादन के लिए क्लिक करें</a:t>
            </a:r>
          </a:p>
          <a:p>
            <a:pPr lvl="1"/>
            <a:r>
              <a:rPr lang="hi-IN" smtClean="0"/>
              <a:t>दूसरा स्तर</a:t>
            </a:r>
          </a:p>
          <a:p>
            <a:pPr lvl="2"/>
            <a:r>
              <a:rPr lang="hi-IN" smtClean="0"/>
              <a:t>तीसरा स्तर</a:t>
            </a:r>
          </a:p>
          <a:p>
            <a:pPr lvl="3"/>
            <a:r>
              <a:rPr lang="hi-IN" smtClean="0"/>
              <a:t>चौथा स्तर</a:t>
            </a:r>
          </a:p>
          <a:p>
            <a:pPr lvl="4"/>
            <a:r>
              <a:rPr lang="hi-IN" smtClean="0"/>
              <a:t>पाँचवाँ स्तर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तुलन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i-IN" smtClean="0"/>
              <a:t>मास्टर शीर्षक शैली के संपादन के लिए क्लिक करें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i-IN" smtClean="0"/>
              <a:t>मास्टर पाठ शैलियों के संपादन के लिए क्लिक करें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i-IN" smtClean="0"/>
              <a:t>मास्टर पाठ शैलियों के संपादन के लिए क्लिक करें</a:t>
            </a:r>
          </a:p>
          <a:p>
            <a:pPr lvl="1"/>
            <a:r>
              <a:rPr lang="hi-IN" smtClean="0"/>
              <a:t>दूसरा स्तर</a:t>
            </a:r>
          </a:p>
          <a:p>
            <a:pPr lvl="2"/>
            <a:r>
              <a:rPr lang="hi-IN" smtClean="0"/>
              <a:t>तीसरा स्तर</a:t>
            </a:r>
          </a:p>
          <a:p>
            <a:pPr lvl="3"/>
            <a:r>
              <a:rPr lang="hi-IN" smtClean="0"/>
              <a:t>चौथा स्तर</a:t>
            </a:r>
          </a:p>
          <a:p>
            <a:pPr lvl="4"/>
            <a:r>
              <a:rPr lang="hi-IN" smtClean="0"/>
              <a:t>पाँचवाँ स्तर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i-IN" smtClean="0"/>
              <a:t>मास्टर पाठ शैलियों के संपादन के लिए क्लिक करें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i-IN" smtClean="0"/>
              <a:t>मास्टर पाठ शैलियों के संपादन के लिए क्लिक करें</a:t>
            </a:r>
          </a:p>
          <a:p>
            <a:pPr lvl="1"/>
            <a:r>
              <a:rPr lang="hi-IN" smtClean="0"/>
              <a:t>दूसरा स्तर</a:t>
            </a:r>
          </a:p>
          <a:p>
            <a:pPr lvl="2"/>
            <a:r>
              <a:rPr lang="hi-IN" smtClean="0"/>
              <a:t>तीसरा स्तर</a:t>
            </a:r>
          </a:p>
          <a:p>
            <a:pPr lvl="3"/>
            <a:r>
              <a:rPr lang="hi-IN" smtClean="0"/>
              <a:t>चौथा स्तर</a:t>
            </a:r>
          </a:p>
          <a:p>
            <a:pPr lvl="4"/>
            <a:r>
              <a:rPr lang="hi-IN" smtClean="0"/>
              <a:t>पाँचवाँ स्तर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केवल शीर्ष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smtClean="0"/>
              <a:t>मास्टर शीर्षक शैली के संपादन के लिए क्लिक करें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रिक्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कैप्शन के साथ सामग्र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i-IN" smtClean="0"/>
              <a:t>मास्टर शीर्षक शैली के संपादन के लिए क्लिक करें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i-IN" smtClean="0"/>
              <a:t>मास्टर पाठ शैलियों के संपादन के लिए क्लिक करें</a:t>
            </a:r>
          </a:p>
          <a:p>
            <a:pPr lvl="1"/>
            <a:r>
              <a:rPr lang="hi-IN" smtClean="0"/>
              <a:t>दूसरा स्तर</a:t>
            </a:r>
          </a:p>
          <a:p>
            <a:pPr lvl="2"/>
            <a:r>
              <a:rPr lang="hi-IN" smtClean="0"/>
              <a:t>तीसरा स्तर</a:t>
            </a:r>
          </a:p>
          <a:p>
            <a:pPr lvl="3"/>
            <a:r>
              <a:rPr lang="hi-IN" smtClean="0"/>
              <a:t>चौथा स्तर</a:t>
            </a:r>
          </a:p>
          <a:p>
            <a:pPr lvl="4"/>
            <a:r>
              <a:rPr lang="hi-IN" smtClean="0"/>
              <a:t>पाँचवाँ स्तर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i-IN" smtClean="0"/>
              <a:t>मास्टर पाठ शैलियों के संपादन के लिए क्लिक करें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कैप्शन के साथ चित्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i-IN" smtClean="0"/>
              <a:t>मास्टर शीर्षक शैली के संपादन के लिए क्लिक करें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i-IN" smtClean="0"/>
              <a:t>चित्र जोड़ने के लिए चिह्न क्लिक करें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i-IN" smtClean="0"/>
              <a:t>मास्टर पाठ शैलियों के संपादन के लिए क्लिक करें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i-IN" smtClean="0"/>
              <a:t>मास्टर शीर्षक शैली के संपादन के लिए क्लिक करें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i-IN" smtClean="0"/>
              <a:t>मास्टर पाठ शैलियों के संपादन के लिए क्लिक करें</a:t>
            </a:r>
          </a:p>
          <a:p>
            <a:pPr lvl="1"/>
            <a:r>
              <a:rPr lang="hi-IN" smtClean="0"/>
              <a:t>दूसरा स्तर</a:t>
            </a:r>
          </a:p>
          <a:p>
            <a:pPr lvl="2"/>
            <a:r>
              <a:rPr lang="hi-IN" smtClean="0"/>
              <a:t>तीसरा स्तर</a:t>
            </a:r>
          </a:p>
          <a:p>
            <a:pPr lvl="3"/>
            <a:r>
              <a:rPr lang="hi-IN" smtClean="0"/>
              <a:t>चौथा स्तर</a:t>
            </a:r>
          </a:p>
          <a:p>
            <a:pPr lvl="4"/>
            <a:r>
              <a:rPr lang="hi-IN" smtClean="0"/>
              <a:t>पाँचवाँ स्तर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शीर्षक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उप-शीर्षक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6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मैश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TF00001033</Template>
  <TotalTime>0</TotalTime>
  <Words>0</Words>
  <Application>Microsoft Office PowerPoint</Application>
  <PresentationFormat>वाइडस्क्रीन</PresentationFormat>
  <Paragraphs>0</Paragraphs>
  <Slides>1</Slides>
  <Notes>0</Notes>
  <HiddenSlides>0</HiddenSlides>
  <MMClips>0</MMClips>
  <ScaleCrop>false</ScaleCrop>
  <HeadingPairs>
    <vt:vector size="6" baseType="variant">
      <vt:variant>
        <vt:lpstr>उपयोग किए गए फ़ॉन्ट</vt:lpstr>
      </vt:variant>
      <vt:variant>
        <vt:i4>3</vt:i4>
      </vt:variant>
      <vt:variant>
        <vt:lpstr>विषयवस्तु</vt:lpstr>
      </vt:variant>
      <vt:variant>
        <vt:i4>1</vt:i4>
      </vt:variant>
      <vt:variant>
        <vt:lpstr>स्लाइड शीर्षक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Mangal</vt:lpstr>
      <vt:lpstr>मैश</vt:lpstr>
      <vt:lpstr>PowerPoint प्रस्तुति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प्रस्तुति</dc:title>
  <dc:creator>Paphinwich Jaisuekool</dc:creator>
  <cp:lastModifiedBy>Paphinwich Jaisuekool</cp:lastModifiedBy>
  <cp:revision>1</cp:revision>
  <dcterms:created xsi:type="dcterms:W3CDTF">2013-08-01T07:07:27Z</dcterms:created>
  <dcterms:modified xsi:type="dcterms:W3CDTF">2013-08-01T07:07:45Z</dcterms:modified>
</cp:coreProperties>
</file>