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60" r:id="rId4"/>
  </p:sldMasterIdLst>
  <p:notesMasterIdLst>
    <p:notesMasterId r:id="rId6"/>
  </p:notesMasterIdLst>
  <p:handoutMasterIdLst>
    <p:handoutMasterId r:id="rId7"/>
  </p:handoutMasterIdLst>
  <p:sldIdLst>
    <p:sldId id="257" r:id="rId5"/>
  </p:sldIdLst>
  <p:sldSz cx="7772400" cy="100584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58" autoAdjust="0"/>
    <p:restoredTop sz="89512" autoAdjust="0"/>
  </p:normalViewPr>
  <p:slideViewPr>
    <p:cSldViewPr snapToGrid="0">
      <p:cViewPr varScale="1">
        <p:scale>
          <a:sx n="80" d="100"/>
          <a:sy n="80" d="100"/>
        </p:scale>
        <p:origin x="2664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95" d="100"/>
          <a:sy n="95" d="100"/>
        </p:scale>
        <p:origin x="3582" y="9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customXml" Target="../customXml/item3.xml"/><Relationship Id="rId7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notesMaster" Target="notesMasters/notesMaster1.xml"/><Relationship Id="rId11" Type="http://schemas.openxmlformats.org/officeDocument/2006/relationships/tableStyles" Target="tableStyles.xml"/><Relationship Id="rId5" Type="http://schemas.openxmlformats.org/officeDocument/2006/relationships/slide" Target="slides/slide1.xml"/><Relationship Id="rId10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शीर्ष लेख प्लेसहोल्डर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latinLnBrk="0">
              <a:defRPr lang="hi-IN" sz="1200"/>
            </a:lvl1pPr>
          </a:lstStyle>
          <a:p>
            <a:endParaRPr lang="hi-IN"/>
          </a:p>
        </p:txBody>
      </p:sp>
      <p:sp>
        <p:nvSpPr>
          <p:cNvPr id="3" name="दिनांक प्लेसहोल्ड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latinLnBrk="0">
              <a:defRPr lang="hi-IN" sz="1200"/>
            </a:lvl1pPr>
          </a:lstStyle>
          <a:p>
            <a:fld id="{2DCD5EBD-C616-4121-9DAE-B88DB20D57A7}" type="datetimeFigureOut">
              <a:rPr lang="hi-IN" smtClean="0"/>
              <a:t>सोमवार, 14 श्रावण 1935</a:t>
            </a:fld>
            <a:endParaRPr lang="hi-IN"/>
          </a:p>
        </p:txBody>
      </p:sp>
      <p:sp>
        <p:nvSpPr>
          <p:cNvPr id="4" name="पाद लेख प्लेसहोल्डर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latinLnBrk="0">
              <a:defRPr lang="hi-IN" sz="1200"/>
            </a:lvl1pPr>
          </a:lstStyle>
          <a:p>
            <a:endParaRPr lang="hi-IN"/>
          </a:p>
        </p:txBody>
      </p:sp>
      <p:sp>
        <p:nvSpPr>
          <p:cNvPr id="5" name="स्लाइड क्रमांक प्लेसहोल्ड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latinLnBrk="0">
              <a:defRPr lang="hi-IN" sz="1200"/>
            </a:lvl1pPr>
          </a:lstStyle>
          <a:p>
            <a:fld id="{89ED90CB-459C-4B12-B364-B0CA1993A97E}" type="slidenum">
              <a:rPr lang="hi-IN" smtClean="0"/>
              <a:t>‹#›</a:t>
            </a:fld>
            <a:endParaRPr lang="hi-IN"/>
          </a:p>
        </p:txBody>
      </p:sp>
    </p:spTree>
    <p:extLst>
      <p:ext uri="{BB962C8B-B14F-4D97-AF65-F5344CB8AC3E}">
        <p14:creationId xmlns:p14="http://schemas.microsoft.com/office/powerpoint/2010/main" val="85253170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शीर्ष लेख प्लेसहोल्डर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latinLnBrk="0">
              <a:defRPr lang="hi-IN" sz="1200"/>
            </a:lvl1pPr>
          </a:lstStyle>
          <a:p>
            <a:endParaRPr lang="hi-IN"/>
          </a:p>
        </p:txBody>
      </p:sp>
      <p:sp>
        <p:nvSpPr>
          <p:cNvPr id="3" name="दिनांक प्लेसहोल्ड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latinLnBrk="0">
              <a:defRPr lang="hi-IN" sz="1200"/>
            </a:lvl1pPr>
          </a:lstStyle>
          <a:p>
            <a:fld id="{F251D991-21AC-415A-AB20-722F3BCDD040}" type="datetimeFigureOut">
              <a:t>8/5/2013</a:t>
            </a:fld>
            <a:endParaRPr lang="hi-IN"/>
          </a:p>
        </p:txBody>
      </p:sp>
      <p:sp>
        <p:nvSpPr>
          <p:cNvPr id="4" name="स्लाइड छवि प्लेसहोल्डर 3"/>
          <p:cNvSpPr>
            <a:spLocks noGrp="1" noRot="1" noChangeAspect="1"/>
          </p:cNvSpPr>
          <p:nvPr>
            <p:ph type="sldImg" idx="2"/>
          </p:nvPr>
        </p:nvSpPr>
        <p:spPr>
          <a:xfrm>
            <a:off x="2236788" y="1143000"/>
            <a:ext cx="238442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i-IN"/>
          </a:p>
        </p:txBody>
      </p:sp>
      <p:sp>
        <p:nvSpPr>
          <p:cNvPr id="5" name="नोट्स प्लेसहोल्डर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hi-IN"/>
              <a:t>मास्टर पाठ शैलियाँ संपादित करने के लिए क्लिक करें</a:t>
            </a:r>
          </a:p>
          <a:p>
            <a:pPr lvl="1"/>
            <a:r>
              <a:rPr lang="hi-IN"/>
              <a:t>दूसरा स्तर</a:t>
            </a:r>
          </a:p>
          <a:p>
            <a:pPr lvl="2"/>
            <a:r>
              <a:rPr lang="hi-IN"/>
              <a:t>तीसरा स्तर</a:t>
            </a:r>
          </a:p>
          <a:p>
            <a:pPr lvl="3"/>
            <a:r>
              <a:rPr lang="hi-IN"/>
              <a:t>चौथा स्तर</a:t>
            </a:r>
          </a:p>
          <a:p>
            <a:pPr lvl="4"/>
            <a:r>
              <a:rPr lang="hi-IN"/>
              <a:t>पाँचवा स्तर</a:t>
            </a:r>
          </a:p>
        </p:txBody>
      </p:sp>
      <p:sp>
        <p:nvSpPr>
          <p:cNvPr id="6" name="पाद लेख प्लेसहोल्डर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latinLnBrk="0">
              <a:defRPr lang="hi-IN" sz="1200"/>
            </a:lvl1pPr>
          </a:lstStyle>
          <a:p>
            <a:endParaRPr lang="hi-IN"/>
          </a:p>
        </p:txBody>
      </p:sp>
      <p:sp>
        <p:nvSpPr>
          <p:cNvPr id="7" name="स्लाइड क्रमांक प्लेसहोल्ड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latinLnBrk="0">
              <a:defRPr lang="hi-IN" sz="1200"/>
            </a:lvl1pPr>
          </a:lstStyle>
          <a:p>
            <a:fld id="{4E5863F8-513E-44B9-9F9C-A7685A64A6AB}" type="slidenum">
              <a:t>‹#›</a:t>
            </a:fld>
            <a:endParaRPr lang="hi-IN"/>
          </a:p>
        </p:txBody>
      </p:sp>
    </p:spTree>
    <p:extLst>
      <p:ext uri="{BB962C8B-B14F-4D97-AF65-F5344CB8AC3E}">
        <p14:creationId xmlns:p14="http://schemas.microsoft.com/office/powerpoint/2010/main" val="6272765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lang="hi-IN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lang="hi-IN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lang="hi-IN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lang="hi-IN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lang="hi-IN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lang="hi-IN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lang="hi-IN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lang="hi-IN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lang="hi-IN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स्लाइड छवि प्लेसहोल्ड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नोट्स प्लेसहोल्डर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i-IN" dirty="0" smtClean="0"/>
              <a:t>कोई भिन्न ग्रीटिंग चाहते हैं? स्वयं का जोड़ने के लिए, बस पाठ चयन करें और अपना </a:t>
            </a:r>
            <a:r>
              <a:rPr lang="hi-IN" baseline="0" dirty="0" smtClean="0"/>
              <a:t>संदेश दर्ज करें.</a:t>
            </a:r>
            <a:endParaRPr lang="hi-IN" dirty="0"/>
          </a:p>
        </p:txBody>
      </p:sp>
      <p:sp>
        <p:nvSpPr>
          <p:cNvPr id="4" name="स्लाइड क्रमांक प्लेसहोल्ड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5863F8-513E-44B9-9F9C-A7685A64A6AB}" type="slidenum">
              <a:rPr lang="hi-IN" smtClean="0"/>
              <a:t>1</a:t>
            </a:fld>
            <a:endParaRPr lang="hi-IN"/>
          </a:p>
        </p:txBody>
      </p:sp>
    </p:spTree>
    <p:extLst>
      <p:ext uri="{BB962C8B-B14F-4D97-AF65-F5344CB8AC3E}">
        <p14:creationId xmlns:p14="http://schemas.microsoft.com/office/powerpoint/2010/main" val="31517371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3.png"/><Relationship Id="rId5" Type="http://schemas.microsoft.com/office/2007/relationships/hdphoto" Target="../media/hdphoto2.wdp"/><Relationship Id="rId4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बाहरी पृष्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" name="चित्र 47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70" r="3529"/>
          <a:stretch/>
        </p:blipFill>
        <p:spPr>
          <a:xfrm>
            <a:off x="228601" y="5266062"/>
            <a:ext cx="7315199" cy="4572000"/>
          </a:xfrm>
          <a:prstGeom prst="rect">
            <a:avLst/>
          </a:prstGeom>
        </p:spPr>
      </p:pic>
      <p:sp>
        <p:nvSpPr>
          <p:cNvPr id="49" name="मुक्ताकार 48"/>
          <p:cNvSpPr/>
          <p:nvPr userDrawn="1"/>
        </p:nvSpPr>
        <p:spPr>
          <a:xfrm>
            <a:off x="2148289" y="5751249"/>
            <a:ext cx="5395511" cy="4086813"/>
          </a:xfrm>
          <a:custGeom>
            <a:avLst/>
            <a:gdLst/>
            <a:ahLst/>
            <a:cxnLst/>
            <a:rect l="l" t="t" r="r" b="b"/>
            <a:pathLst>
              <a:path w="4476750" h="3390900">
                <a:moveTo>
                  <a:pt x="3943350" y="0"/>
                </a:moveTo>
                <a:lnTo>
                  <a:pt x="4476750" y="2038350"/>
                </a:lnTo>
                <a:lnTo>
                  <a:pt x="4476750" y="3390900"/>
                </a:lnTo>
                <a:lnTo>
                  <a:pt x="603250" y="3390900"/>
                </a:lnTo>
                <a:lnTo>
                  <a:pt x="0" y="1041400"/>
                </a:lnTo>
                <a:close/>
              </a:path>
            </a:pathLst>
          </a:custGeom>
          <a:blipFill>
            <a:blip r:embed="rId4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rightnessContrast bright="-27000"/>
                      </a14:imgEffect>
                    </a14:imgLayer>
                  </a14:imgProps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i-IN">
              <a:latin typeface="Nirmala UI" panose="020B0502040204020203" pitchFamily="34" charset="0"/>
              <a:cs typeface="Nirmala UI" panose="020B0502040204020203" pitchFamily="34" charset="0"/>
            </a:endParaRPr>
          </a:p>
        </p:txBody>
      </p:sp>
      <p:sp>
        <p:nvSpPr>
          <p:cNvPr id="2" name="शीर्षक 1"/>
          <p:cNvSpPr>
            <a:spLocks noGrp="1"/>
          </p:cNvSpPr>
          <p:nvPr userDrawn="1">
            <p:ph type="ctrTitle" hasCustomPrompt="1"/>
          </p:nvPr>
        </p:nvSpPr>
        <p:spPr>
          <a:xfrm>
            <a:off x="2653990" y="6467707"/>
            <a:ext cx="4889810" cy="3144644"/>
          </a:xfrm>
        </p:spPr>
        <p:txBody>
          <a:bodyPr lIns="0" tIns="0" rIns="0" bIns="0" anchor="b">
            <a:normAutofit/>
          </a:bodyPr>
          <a:lstStyle>
            <a:lvl1pPr algn="l" latinLnBrk="0">
              <a:lnSpc>
                <a:spcPct val="70000"/>
              </a:lnSpc>
              <a:defRPr lang="hi-IN" sz="9600">
                <a:blipFill>
                  <a:blip r:embed="rId6"/>
                  <a:stretch>
                    <a:fillRect/>
                  </a:stretch>
                </a:blipFill>
                <a:latin typeface="Nirmala UI" panose="020B0502040204020203" pitchFamily="34" charset="0"/>
                <a:cs typeface="Nirmala UI" panose="020B0502040204020203" pitchFamily="34" charset="0"/>
              </a:defRPr>
            </a:lvl1pPr>
          </a:lstStyle>
          <a:p>
            <a:r>
              <a:rPr lang="hi-IN"/>
              <a:t>शीर्षक संपादित करें</a:t>
            </a:r>
          </a:p>
        </p:txBody>
      </p:sp>
    </p:spTree>
    <p:extLst>
      <p:ext uri="{BB962C8B-B14F-4D97-AF65-F5344CB8AC3E}">
        <p14:creationId xmlns:p14="http://schemas.microsoft.com/office/powerpoint/2010/main" val="4261968047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3168">
          <p15:clr>
            <a:srgbClr val="FBAE40"/>
          </p15:clr>
        </p15:guide>
        <p15:guide id="2" pos="2448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शीर्षक प्लेसहोल्डर 1"/>
          <p:cNvSpPr>
            <a:spLocks noGrp="1"/>
          </p:cNvSpPr>
          <p:nvPr>
            <p:ph type="title"/>
          </p:nvPr>
        </p:nvSpPr>
        <p:spPr>
          <a:xfrm>
            <a:off x="534353" y="535519"/>
            <a:ext cx="6703695" cy="194415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i-IN"/>
              <a:t>मास्टर शीर्षक शैली संपादित करने के लिए क्लिक करें</a:t>
            </a:r>
          </a:p>
        </p:txBody>
      </p:sp>
      <p:sp>
        <p:nvSpPr>
          <p:cNvPr id="3" name="पाठ प्लेसहोल्डर 2"/>
          <p:cNvSpPr>
            <a:spLocks noGrp="1"/>
          </p:cNvSpPr>
          <p:nvPr>
            <p:ph type="body" idx="1"/>
          </p:nvPr>
        </p:nvSpPr>
        <p:spPr>
          <a:xfrm>
            <a:off x="534353" y="2677584"/>
            <a:ext cx="6703695" cy="63819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i-IN"/>
              <a:t>मास्टर पाठ शैलियाँ संपादित करने के लिए क्लिक करें</a:t>
            </a:r>
          </a:p>
          <a:p>
            <a:pPr lvl="1"/>
            <a:r>
              <a:rPr lang="hi-IN"/>
              <a:t>दूसरा स्तर</a:t>
            </a:r>
          </a:p>
          <a:p>
            <a:pPr lvl="2"/>
            <a:r>
              <a:rPr lang="hi-IN"/>
              <a:t>तीसरा स्तर</a:t>
            </a:r>
          </a:p>
          <a:p>
            <a:pPr lvl="3"/>
            <a:r>
              <a:rPr lang="hi-IN"/>
              <a:t>चौथा स्तर</a:t>
            </a:r>
          </a:p>
          <a:p>
            <a:pPr lvl="4"/>
            <a:r>
              <a:rPr lang="hi-IN"/>
              <a:t>पाँचवा स्तर</a:t>
            </a:r>
          </a:p>
        </p:txBody>
      </p:sp>
      <p:sp>
        <p:nvSpPr>
          <p:cNvPr id="4" name="दिनांक प्लेसहोल्डर 3"/>
          <p:cNvSpPr>
            <a:spLocks noGrp="1"/>
          </p:cNvSpPr>
          <p:nvPr>
            <p:ph type="dt" sz="half" idx="2"/>
          </p:nvPr>
        </p:nvSpPr>
        <p:spPr>
          <a:xfrm>
            <a:off x="534353" y="9322649"/>
            <a:ext cx="1748790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latinLnBrk="0">
              <a:defRPr lang="hi-IN" sz="1020">
                <a:solidFill>
                  <a:schemeClr val="tx1">
                    <a:tint val="75000"/>
                  </a:schemeClr>
                </a:solidFill>
                <a:latin typeface="Nirmala UI" panose="020B0502040204020203" pitchFamily="34" charset="0"/>
                <a:cs typeface="Nirmala UI" panose="020B0502040204020203" pitchFamily="34" charset="0"/>
              </a:defRPr>
            </a:lvl1pPr>
          </a:lstStyle>
          <a:p>
            <a:r>
              <a:rPr lang="hi-IN" dirty="0" smtClean="0"/>
              <a:t>०२/०८/१३</a:t>
            </a:r>
            <a:endParaRPr lang="en-US" dirty="0"/>
          </a:p>
        </p:txBody>
      </p:sp>
      <p:sp>
        <p:nvSpPr>
          <p:cNvPr id="5" name="पाद लेख प्लेसहोल्डर 4"/>
          <p:cNvSpPr>
            <a:spLocks noGrp="1"/>
          </p:cNvSpPr>
          <p:nvPr>
            <p:ph type="ftr" sz="quarter" idx="3"/>
          </p:nvPr>
        </p:nvSpPr>
        <p:spPr>
          <a:xfrm>
            <a:off x="2574608" y="9322649"/>
            <a:ext cx="2623185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latinLnBrk="0">
              <a:defRPr lang="hi-IN" sz="1020">
                <a:solidFill>
                  <a:schemeClr val="tx1">
                    <a:tint val="75000"/>
                  </a:schemeClr>
                </a:solidFill>
                <a:latin typeface="Nirmala UI" panose="020B0502040204020203" pitchFamily="34" charset="0"/>
                <a:cs typeface="Nirmala UI" panose="020B0502040204020203" pitchFamily="34" charset="0"/>
              </a:defRPr>
            </a:lvl1pPr>
          </a:lstStyle>
          <a:p>
            <a:endParaRPr lang="en-US"/>
          </a:p>
        </p:txBody>
      </p:sp>
      <p:sp>
        <p:nvSpPr>
          <p:cNvPr id="6" name="स्लाइड क्रमांक प्लेसहोल्डर 5"/>
          <p:cNvSpPr>
            <a:spLocks noGrp="1"/>
          </p:cNvSpPr>
          <p:nvPr>
            <p:ph type="sldNum" sz="quarter" idx="4"/>
          </p:nvPr>
        </p:nvSpPr>
        <p:spPr>
          <a:xfrm>
            <a:off x="5489258" y="9322649"/>
            <a:ext cx="1748790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latinLnBrk="0">
              <a:defRPr lang="hi-IN" sz="1020">
                <a:solidFill>
                  <a:schemeClr val="tx1">
                    <a:tint val="75000"/>
                  </a:schemeClr>
                </a:solidFill>
                <a:latin typeface="Nirmala UI" panose="020B0502040204020203" pitchFamily="34" charset="0"/>
                <a:cs typeface="Nirmala UI" panose="020B0502040204020203" pitchFamily="34" charset="0"/>
              </a:defRPr>
            </a:lvl1pPr>
          </a:lstStyle>
          <a:p>
            <a:fld id="{DFC82D12-5F29-4581-8EFF-8BE3A8E3C84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36694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</p:sldLayoutIdLst>
  <p:txStyles>
    <p:titleStyle>
      <a:lvl1pPr algn="l" defTabSz="777240" rtl="0" eaLnBrk="1" latinLnBrk="0" hangingPunct="1">
        <a:lnSpc>
          <a:spcPct val="90000"/>
        </a:lnSpc>
        <a:spcBef>
          <a:spcPct val="0"/>
        </a:spcBef>
        <a:buNone/>
        <a:defRPr lang="hi-IN" sz="3740" kern="1200">
          <a:solidFill>
            <a:schemeClr val="tx1"/>
          </a:solidFill>
          <a:latin typeface="Nirmala UI" panose="020B0502040204020203" pitchFamily="34" charset="0"/>
          <a:ea typeface="+mj-ea"/>
          <a:cs typeface="Nirmala UI" panose="020B0502040204020203" pitchFamily="34" charset="0"/>
        </a:defRPr>
      </a:lvl1pPr>
    </p:titleStyle>
    <p:bodyStyle>
      <a:lvl1pPr marL="194310" indent="-194310" algn="l" defTabSz="777240" rtl="0" eaLnBrk="1" latinLnBrk="0" hangingPunct="1">
        <a:lnSpc>
          <a:spcPct val="90000"/>
        </a:lnSpc>
        <a:spcBef>
          <a:spcPts val="850"/>
        </a:spcBef>
        <a:buFont typeface="Arial" panose="020B0604020202020204" pitchFamily="34" charset="0"/>
        <a:buChar char="•"/>
        <a:defRPr lang="hi-IN" sz="2380" kern="1200">
          <a:solidFill>
            <a:schemeClr val="tx1"/>
          </a:solidFill>
          <a:latin typeface="Nirmala UI" panose="020B0502040204020203" pitchFamily="34" charset="0"/>
          <a:ea typeface="+mn-ea"/>
          <a:cs typeface="Nirmala UI" panose="020B0502040204020203" pitchFamily="34" charset="0"/>
        </a:defRPr>
      </a:lvl1pPr>
      <a:lvl2pPr marL="58293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lang="hi-IN" sz="2040" kern="1200">
          <a:solidFill>
            <a:schemeClr val="tx1"/>
          </a:solidFill>
          <a:latin typeface="Nirmala UI" panose="020B0502040204020203" pitchFamily="34" charset="0"/>
          <a:ea typeface="+mn-ea"/>
          <a:cs typeface="Nirmala UI" panose="020B0502040204020203" pitchFamily="34" charset="0"/>
        </a:defRPr>
      </a:lvl2pPr>
      <a:lvl3pPr marL="97155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lang="hi-IN" sz="1700" kern="1200">
          <a:solidFill>
            <a:schemeClr val="tx1"/>
          </a:solidFill>
          <a:latin typeface="Nirmala UI" panose="020B0502040204020203" pitchFamily="34" charset="0"/>
          <a:ea typeface="+mn-ea"/>
          <a:cs typeface="Nirmala UI" panose="020B0502040204020203" pitchFamily="34" charset="0"/>
        </a:defRPr>
      </a:lvl3pPr>
      <a:lvl4pPr marL="136017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lang="hi-IN" sz="1530" kern="1200">
          <a:solidFill>
            <a:schemeClr val="tx1"/>
          </a:solidFill>
          <a:latin typeface="Nirmala UI" panose="020B0502040204020203" pitchFamily="34" charset="0"/>
          <a:ea typeface="+mn-ea"/>
          <a:cs typeface="Nirmala UI" panose="020B0502040204020203" pitchFamily="34" charset="0"/>
        </a:defRPr>
      </a:lvl4pPr>
      <a:lvl5pPr marL="174879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lang="hi-IN" sz="1530" kern="1200">
          <a:solidFill>
            <a:schemeClr val="tx1"/>
          </a:solidFill>
          <a:latin typeface="Nirmala UI" panose="020B0502040204020203" pitchFamily="34" charset="0"/>
          <a:ea typeface="+mn-ea"/>
          <a:cs typeface="Nirmala UI" panose="020B0502040204020203" pitchFamily="34" charset="0"/>
        </a:defRPr>
      </a:lvl5pPr>
      <a:lvl6pPr marL="213741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lang="hi-IN" sz="1530" kern="1200">
          <a:solidFill>
            <a:schemeClr val="tx1"/>
          </a:solidFill>
          <a:latin typeface="+mn-lt"/>
          <a:ea typeface="+mn-ea"/>
          <a:cs typeface="+mn-cs"/>
        </a:defRPr>
      </a:lvl6pPr>
      <a:lvl7pPr marL="252603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lang="hi-IN" sz="1530" kern="1200">
          <a:solidFill>
            <a:schemeClr val="tx1"/>
          </a:solidFill>
          <a:latin typeface="+mn-lt"/>
          <a:ea typeface="+mn-ea"/>
          <a:cs typeface="+mn-cs"/>
        </a:defRPr>
      </a:lvl7pPr>
      <a:lvl8pPr marL="291465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lang="hi-IN" sz="1530" kern="1200">
          <a:solidFill>
            <a:schemeClr val="tx1"/>
          </a:solidFill>
          <a:latin typeface="+mn-lt"/>
          <a:ea typeface="+mn-ea"/>
          <a:cs typeface="+mn-cs"/>
        </a:defRPr>
      </a:lvl8pPr>
      <a:lvl9pPr marL="330327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lang="hi-IN" sz="153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i-IN"/>
      </a:defPPr>
      <a:lvl1pPr marL="0" algn="l" defTabSz="777240" rtl="0" eaLnBrk="1" latinLnBrk="0" hangingPunct="1">
        <a:defRPr lang="hi-IN" sz="1530" kern="1200">
          <a:solidFill>
            <a:schemeClr val="tx1"/>
          </a:solidFill>
          <a:latin typeface="+mn-lt"/>
          <a:ea typeface="+mn-ea"/>
          <a:cs typeface="+mn-cs"/>
        </a:defRPr>
      </a:lvl1pPr>
      <a:lvl2pPr marL="388620" algn="l" defTabSz="777240" rtl="0" eaLnBrk="1" latinLnBrk="0" hangingPunct="1">
        <a:defRPr lang="hi-IN" sz="1530" kern="1200">
          <a:solidFill>
            <a:schemeClr val="tx1"/>
          </a:solidFill>
          <a:latin typeface="+mn-lt"/>
          <a:ea typeface="+mn-ea"/>
          <a:cs typeface="+mn-cs"/>
        </a:defRPr>
      </a:lvl2pPr>
      <a:lvl3pPr marL="777240" algn="l" defTabSz="777240" rtl="0" eaLnBrk="1" latinLnBrk="0" hangingPunct="1">
        <a:defRPr lang="hi-IN" sz="1530" kern="1200">
          <a:solidFill>
            <a:schemeClr val="tx1"/>
          </a:solidFill>
          <a:latin typeface="+mn-lt"/>
          <a:ea typeface="+mn-ea"/>
          <a:cs typeface="+mn-cs"/>
        </a:defRPr>
      </a:lvl3pPr>
      <a:lvl4pPr marL="1165860" algn="l" defTabSz="777240" rtl="0" eaLnBrk="1" latinLnBrk="0" hangingPunct="1">
        <a:defRPr lang="hi-IN" sz="153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algn="l" defTabSz="777240" rtl="0" eaLnBrk="1" latinLnBrk="0" hangingPunct="1">
        <a:defRPr lang="hi-IN" sz="1530" kern="1200">
          <a:solidFill>
            <a:schemeClr val="tx1"/>
          </a:solidFill>
          <a:latin typeface="+mn-lt"/>
          <a:ea typeface="+mn-ea"/>
          <a:cs typeface="+mn-cs"/>
        </a:defRPr>
      </a:lvl5pPr>
      <a:lvl6pPr marL="1943100" algn="l" defTabSz="777240" rtl="0" eaLnBrk="1" latinLnBrk="0" hangingPunct="1">
        <a:defRPr lang="hi-IN" sz="1530" kern="1200">
          <a:solidFill>
            <a:schemeClr val="tx1"/>
          </a:solidFill>
          <a:latin typeface="+mn-lt"/>
          <a:ea typeface="+mn-ea"/>
          <a:cs typeface="+mn-cs"/>
        </a:defRPr>
      </a:lvl6pPr>
      <a:lvl7pPr marL="2331720" algn="l" defTabSz="777240" rtl="0" eaLnBrk="1" latinLnBrk="0" hangingPunct="1">
        <a:defRPr lang="hi-IN" sz="1530" kern="1200">
          <a:solidFill>
            <a:schemeClr val="tx1"/>
          </a:solidFill>
          <a:latin typeface="+mn-lt"/>
          <a:ea typeface="+mn-ea"/>
          <a:cs typeface="+mn-cs"/>
        </a:defRPr>
      </a:lvl7pPr>
      <a:lvl8pPr marL="2720340" algn="l" defTabSz="777240" rtl="0" eaLnBrk="1" latinLnBrk="0" hangingPunct="1">
        <a:defRPr lang="hi-IN" sz="153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algn="l" defTabSz="777240" rtl="0" eaLnBrk="1" latinLnBrk="0" hangingPunct="1">
        <a:defRPr lang="hi-IN" sz="153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शीर्षक 1"/>
          <p:cNvSpPr>
            <a:spLocks noGrp="1"/>
          </p:cNvSpPr>
          <p:nvPr>
            <p:ph type="ctrTitle"/>
          </p:nvPr>
        </p:nvSpPr>
        <p:spPr>
          <a:xfrm>
            <a:off x="2642115" y="6253957"/>
            <a:ext cx="5130285" cy="3144644"/>
          </a:xfrm>
        </p:spPr>
        <p:txBody>
          <a:bodyPr>
            <a:normAutofit/>
          </a:bodyPr>
          <a:lstStyle/>
          <a:p>
            <a:r>
              <a:rPr lang="hi-IN" sz="8800" dirty="0"/>
              <a:t>जन्मदिन</a:t>
            </a:r>
            <a:r>
              <a:rPr lang="hi-IN" sz="8000" dirty="0"/>
              <a:t> </a:t>
            </a:r>
            <a:r>
              <a:rPr lang="en-US" sz="8000" dirty="0" smtClean="0"/>
              <a:t/>
            </a:r>
            <a:br>
              <a:rPr lang="en-US" sz="8000" dirty="0" smtClean="0"/>
            </a:br>
            <a:r>
              <a:rPr lang="hi-IN" sz="6600" dirty="0" smtClean="0"/>
              <a:t>की</a:t>
            </a:r>
            <a:r>
              <a:rPr lang="en-US" sz="6600" dirty="0" smtClean="0"/>
              <a:t> </a:t>
            </a:r>
            <a:r>
              <a:rPr lang="hi-IN" sz="6600" dirty="0" smtClean="0"/>
              <a:t>शुभकामना!</a:t>
            </a:r>
            <a:endParaRPr lang="hi-IN" sz="6600" dirty="0"/>
          </a:p>
        </p:txBody>
      </p:sp>
    </p:spTree>
    <p:extLst>
      <p:ext uri="{BB962C8B-B14F-4D97-AF65-F5344CB8AC3E}">
        <p14:creationId xmlns:p14="http://schemas.microsoft.com/office/powerpoint/2010/main" val="7180617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जन्मदिन कार्ड स्क्रैच काला गुलाबी">
  <a:themeElements>
    <a:clrScheme name="Birthday Card Scratch">
      <a:dk1>
        <a:srgbClr val="000000"/>
      </a:dk1>
      <a:lt1>
        <a:sysClr val="window" lastClr="FFFFFF"/>
      </a:lt1>
      <a:dk2>
        <a:srgbClr val="682647"/>
      </a:dk2>
      <a:lt2>
        <a:srgbClr val="FFE9D5"/>
      </a:lt2>
      <a:accent1>
        <a:srgbClr val="FD0087"/>
      </a:accent1>
      <a:accent2>
        <a:srgbClr val="00B0F0"/>
      </a:accent2>
      <a:accent3>
        <a:srgbClr val="7EBF27"/>
      </a:accent3>
      <a:accent4>
        <a:srgbClr val="F02433"/>
      </a:accent4>
      <a:accent5>
        <a:srgbClr val="F3CA1D"/>
      </a:accent5>
      <a:accent6>
        <a:srgbClr val="F37C24"/>
      </a:accent6>
      <a:hlink>
        <a:srgbClr val="00B0F0"/>
      </a:hlink>
      <a:folHlink>
        <a:srgbClr val="7030A0"/>
      </a:folHlink>
    </a:clrScheme>
    <a:fontScheme name="Impact - Franklin Gothic Medium">
      <a:majorFont>
        <a:latin typeface="Impact"/>
        <a:ea typeface=""/>
        <a:cs typeface=""/>
      </a:majorFont>
      <a:minorFont>
        <a:latin typeface="Franklin Gothic Medium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Birthday Card Scratch">
      <a:dk1>
        <a:srgbClr val="000000"/>
      </a:dk1>
      <a:lt1>
        <a:sysClr val="window" lastClr="FFFFFF"/>
      </a:lt1>
      <a:dk2>
        <a:srgbClr val="682647"/>
      </a:dk2>
      <a:lt2>
        <a:srgbClr val="FFE9D5"/>
      </a:lt2>
      <a:accent1>
        <a:srgbClr val="FD0087"/>
      </a:accent1>
      <a:accent2>
        <a:srgbClr val="00B0F0"/>
      </a:accent2>
      <a:accent3>
        <a:srgbClr val="7EBF27"/>
      </a:accent3>
      <a:accent4>
        <a:srgbClr val="F02433"/>
      </a:accent4>
      <a:accent5>
        <a:srgbClr val="F3CA1D"/>
      </a:accent5>
      <a:accent6>
        <a:srgbClr val="F37C24"/>
      </a:accent6>
      <a:hlink>
        <a:srgbClr val="00B0F0"/>
      </a:hlink>
      <a:folHlink>
        <a:srgbClr val="7030A0"/>
      </a:folHlink>
    </a:clrScheme>
    <a:fontScheme name="Impact - Franklin Gothic Medium">
      <a:majorFont>
        <a:latin typeface="Impact"/>
        <a:ea typeface=""/>
        <a:cs typeface=""/>
      </a:majorFont>
      <a:minorFont>
        <a:latin typeface="Franklin Gothic Medium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Birthday Card Scratch">
      <a:dk1>
        <a:srgbClr val="000000"/>
      </a:dk1>
      <a:lt1>
        <a:sysClr val="window" lastClr="FFFFFF"/>
      </a:lt1>
      <a:dk2>
        <a:srgbClr val="682647"/>
      </a:dk2>
      <a:lt2>
        <a:srgbClr val="FFE9D5"/>
      </a:lt2>
      <a:accent1>
        <a:srgbClr val="FD0087"/>
      </a:accent1>
      <a:accent2>
        <a:srgbClr val="00B0F0"/>
      </a:accent2>
      <a:accent3>
        <a:srgbClr val="7EBF27"/>
      </a:accent3>
      <a:accent4>
        <a:srgbClr val="F02433"/>
      </a:accent4>
      <a:accent5>
        <a:srgbClr val="F3CA1D"/>
      </a:accent5>
      <a:accent6>
        <a:srgbClr val="F37C24"/>
      </a:accent6>
      <a:hlink>
        <a:srgbClr val="00B0F0"/>
      </a:hlink>
      <a:folHlink>
        <a:srgbClr val="7030A0"/>
      </a:folHlink>
    </a:clrScheme>
    <a:fontScheme name="Impact - Franklin Gothic Medium">
      <a:majorFont>
        <a:latin typeface="Impact"/>
        <a:ea typeface=""/>
        <a:cs typeface=""/>
      </a:majorFont>
      <a:minorFont>
        <a:latin typeface="Franklin Gothic Medium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दस्तावेज़ लाइब्रेरी प्रपत्र</Display>
  <Edit>दस्तावेज़ लाइब्रेरी प्रपत्र</Edit>
  <New>दस्तावेज़ लाइब्रेरी प्रपत्र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C1D5F340F01F94FA2FD29A5E6DC872E" ma:contentTypeVersion="0" ma:contentTypeDescription="Create a new document." ma:contentTypeScope="" ma:versionID="f583bd66513a361a730282b6a794e352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6841151cf538834e171094e4faaf2d73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यह मान सहेजे गए या पुनरावलोकन की संख्या इंगित करता है. अनुप्रयोग प्रत्येक पुनरावलोकन के बाद इस मान को अद्यतन करने के लिए उत्तरदायी है.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49511F59-5E60-4AFB-B363-8566D28980EA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3505B09E-EB4E-4668-9706-87FD23F9092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8E37F834-D537-4ADC-9B6D-3EE11F818993}">
  <ds:schemaRefs>
    <ds:schemaRef ds:uri="http://www.w3.org/XML/1998/namespace"/>
    <ds:schemaRef ds:uri="http://schemas.microsoft.com/office/2006/metadata/properties"/>
    <ds:schemaRef ds:uri="http://schemas.openxmlformats.org/package/2006/metadata/core-properties"/>
    <ds:schemaRef ds:uri="http://schemas.microsoft.com/office/2006/documentManagement/types"/>
    <ds:schemaRef ds:uri="http://purl.org/dc/elements/1.1/"/>
    <ds:schemaRef ds:uri="http://purl.org/dc/terms/"/>
    <ds:schemaRef ds:uri="http://schemas.microsoft.com/office/infopath/2007/PartnerControls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24</Words>
  <Application>Microsoft Office PowerPoint</Application>
  <PresentationFormat>कस्टम</PresentationFormat>
  <Paragraphs>3</Paragraphs>
  <Slides>1</Slides>
  <Notes>1</Notes>
  <HiddenSlides>0</HiddenSlides>
  <MMClips>0</MMClips>
  <ScaleCrop>false</ScaleCrop>
  <HeadingPairs>
    <vt:vector size="6" baseType="variant">
      <vt:variant>
        <vt:lpstr>उपयोग किए गए फ़ॉन्ट</vt:lpstr>
      </vt:variant>
      <vt:variant>
        <vt:i4>3</vt:i4>
      </vt:variant>
      <vt:variant>
        <vt:lpstr>विषयवस्तु</vt:lpstr>
      </vt:variant>
      <vt:variant>
        <vt:i4>1</vt:i4>
      </vt:variant>
      <vt:variant>
        <vt:lpstr>स्लाइड शीर्षक</vt:lpstr>
      </vt:variant>
      <vt:variant>
        <vt:i4>1</vt:i4>
      </vt:variant>
    </vt:vector>
  </HeadingPairs>
  <TitlesOfParts>
    <vt:vector size="5" baseType="lpstr">
      <vt:lpstr>Arial</vt:lpstr>
      <vt:lpstr>Franklin Gothic Medium</vt:lpstr>
      <vt:lpstr>Nirmala UI</vt:lpstr>
      <vt:lpstr>जन्मदिन कार्ड स्क्रैच काला गुलाबी</vt:lpstr>
      <vt:lpstr>जन्मदिन  की शुभकामना!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जन्मदिन की शुभकामना!</dc:title>
  <dc:creator/>
  <cp:lastModifiedBy/>
  <cp:revision>2</cp:revision>
  <dcterms:created xsi:type="dcterms:W3CDTF">2013-05-02T14:44:20Z</dcterms:created>
  <dcterms:modified xsi:type="dcterms:W3CDTF">2013-08-05T03:28:39Z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0x0101007C1D5F340F01F94FA2FD29A5E6DC872E</vt:lpwstr>
  </property>
</Properties>
</file>