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63" r:id="rId5"/>
    <p:sldId id="262"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3213" autoAdjust="0"/>
  </p:normalViewPr>
  <p:slideViewPr>
    <p:cSldViewPr snapToGrid="0">
      <p:cViewPr varScale="1">
        <p:scale>
          <a:sx n="96" d="100"/>
          <a:sy n="96" d="100"/>
        </p:scale>
        <p:origin x="1794" y="84"/>
      </p:cViewPr>
      <p:guideLst/>
    </p:cSldViewPr>
  </p:slideViewPr>
  <p:notesTextViewPr>
    <p:cViewPr>
      <p:scale>
        <a:sx n="3" d="2"/>
        <a:sy n="3" d="2"/>
      </p:scale>
      <p:origin x="0" y="-6"/>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शीर्ष लेख प्लेसहोल्डर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hi-IN" sz="1200"/>
            </a:lvl1pPr>
          </a:lstStyle>
          <a:p>
            <a:endParaRPr lang="hi-IN"/>
          </a:p>
        </p:txBody>
      </p:sp>
      <p:sp>
        <p:nvSpPr>
          <p:cNvPr id="3" name="दिनांक प्लेसहोल्ड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hi-IN" sz="1200"/>
            </a:lvl1pPr>
          </a:lstStyle>
          <a:p>
            <a:fld id="{38D6FE3C-34D8-4B4B-9273-D907B0A3B964}" type="datetimeFigureOut">
              <a:rPr lang="hi-IN"/>
              <a:t>मंगलवार, 15 श्रावण 1935</a:t>
            </a:fld>
            <a:endParaRPr lang="hi-IN"/>
          </a:p>
        </p:txBody>
      </p:sp>
      <p:sp>
        <p:nvSpPr>
          <p:cNvPr id="4" name="पाद लेख प्लेसहोल्डर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hi-IN" sz="1200"/>
            </a:lvl1pPr>
          </a:lstStyle>
          <a:p>
            <a:endParaRPr lang="hi-IN"/>
          </a:p>
        </p:txBody>
      </p:sp>
      <p:sp>
        <p:nvSpPr>
          <p:cNvPr id="5" name="स्लाइड क्रमांक प्लेसहोल्ड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hi-IN" sz="1200"/>
            </a:lvl1pPr>
          </a:lstStyle>
          <a:p>
            <a:fld id="{E169A89D-734B-4FAD-B6E7-2B864E72E489}" type="slidenum">
              <a:rPr lang="hi-IN"/>
              <a:t>‹#›</a:t>
            </a:fld>
            <a:endParaRPr lang="hi-IN"/>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शीर्ष लेख प्लेसहोल्डर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hi-IN" sz="1200"/>
            </a:lvl1pPr>
          </a:lstStyle>
          <a:p>
            <a:endParaRPr lang="hi-IN"/>
          </a:p>
        </p:txBody>
      </p:sp>
      <p:sp>
        <p:nvSpPr>
          <p:cNvPr id="3" name="दिनांक प्लेसहोल्डर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hi-IN" sz="1200"/>
            </a:lvl1pPr>
          </a:lstStyle>
          <a:p>
            <a:fld id="{1D0FF5F4-5691-49AF-9E16-FB22826F7264}" type="datetimeFigureOut">
              <a:t>8/6/2013</a:t>
            </a:fld>
            <a:endParaRPr lang="hi-IN"/>
          </a:p>
        </p:txBody>
      </p:sp>
      <p:sp>
        <p:nvSpPr>
          <p:cNvPr id="4" name="स्लाइड छवि प्लेसहोल्डर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hi-IN"/>
          </a:p>
        </p:txBody>
      </p:sp>
      <p:sp>
        <p:nvSpPr>
          <p:cNvPr id="5" name="नोट्स प्लेसहोल्डर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i-IN"/>
              <a:t>मास्टर पाठ शैलियाँ संपादित करने के लिए क्लिक करें</a:t>
            </a:r>
          </a:p>
          <a:p>
            <a:pPr lvl="1"/>
            <a:r>
              <a:rPr lang="hi-IN"/>
              <a:t>दूसरा स्तर</a:t>
            </a:r>
          </a:p>
          <a:p>
            <a:pPr lvl="2"/>
            <a:r>
              <a:rPr lang="hi-IN"/>
              <a:t>तीसरा स्तर</a:t>
            </a:r>
          </a:p>
          <a:p>
            <a:pPr lvl="3"/>
            <a:r>
              <a:rPr lang="hi-IN"/>
              <a:t>चौथा स्तर</a:t>
            </a:r>
          </a:p>
          <a:p>
            <a:pPr lvl="4"/>
            <a:r>
              <a:rPr lang="hi-IN"/>
              <a:t>पाँचवा स्तर</a:t>
            </a:r>
          </a:p>
        </p:txBody>
      </p:sp>
      <p:sp>
        <p:nvSpPr>
          <p:cNvPr id="6" name="पाद लेख प्लेसहोल्ड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hi-IN" sz="1200"/>
            </a:lvl1pPr>
          </a:lstStyle>
          <a:p>
            <a:endParaRPr lang="hi-IN"/>
          </a:p>
        </p:txBody>
      </p:sp>
      <p:sp>
        <p:nvSpPr>
          <p:cNvPr id="7" name="स्लाइड क्रमांक प्लेसहोल्ड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hi-IN" sz="1200"/>
            </a:lvl1pPr>
          </a:lstStyle>
          <a:p>
            <a:fld id="{952A89D7-7603-4ECB-ADF6-F6CF2BE4F401}" type="slidenum">
              <a:t>‹#›</a:t>
            </a:fld>
            <a:endParaRPr lang="hi-IN"/>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hi-IN" sz="1200" kern="1200">
        <a:solidFill>
          <a:schemeClr val="tx1"/>
        </a:solidFill>
        <a:latin typeface="+mn-lt"/>
        <a:ea typeface="+mn-ea"/>
        <a:cs typeface="+mn-cs"/>
      </a:defRPr>
    </a:lvl1pPr>
    <a:lvl2pPr marL="457200" algn="l" defTabSz="914400" rtl="0" eaLnBrk="1" latinLnBrk="0" hangingPunct="1">
      <a:defRPr lang="hi-IN" sz="1200" kern="1200">
        <a:solidFill>
          <a:schemeClr val="tx1"/>
        </a:solidFill>
        <a:latin typeface="+mn-lt"/>
        <a:ea typeface="+mn-ea"/>
        <a:cs typeface="+mn-cs"/>
      </a:defRPr>
    </a:lvl2pPr>
    <a:lvl3pPr marL="914400" algn="l" defTabSz="914400" rtl="0" eaLnBrk="1" latinLnBrk="0" hangingPunct="1">
      <a:defRPr lang="hi-IN" sz="1200" kern="1200">
        <a:solidFill>
          <a:schemeClr val="tx1"/>
        </a:solidFill>
        <a:latin typeface="+mn-lt"/>
        <a:ea typeface="+mn-ea"/>
        <a:cs typeface="+mn-cs"/>
      </a:defRPr>
    </a:lvl3pPr>
    <a:lvl4pPr marL="1371600" algn="l" defTabSz="914400" rtl="0" eaLnBrk="1" latinLnBrk="0" hangingPunct="1">
      <a:defRPr lang="hi-IN" sz="1200" kern="1200">
        <a:solidFill>
          <a:schemeClr val="tx1"/>
        </a:solidFill>
        <a:latin typeface="+mn-lt"/>
        <a:ea typeface="+mn-ea"/>
        <a:cs typeface="+mn-cs"/>
      </a:defRPr>
    </a:lvl4pPr>
    <a:lvl5pPr marL="1828800" algn="l" defTabSz="914400" rtl="0" eaLnBrk="1" latinLnBrk="0" hangingPunct="1">
      <a:defRPr lang="hi-IN" sz="1200" kern="1200">
        <a:solidFill>
          <a:schemeClr val="tx1"/>
        </a:solidFill>
        <a:latin typeface="+mn-lt"/>
        <a:ea typeface="+mn-ea"/>
        <a:cs typeface="+mn-cs"/>
      </a:defRPr>
    </a:lvl5pPr>
    <a:lvl6pPr marL="2286000" algn="l" defTabSz="914400" rtl="0" eaLnBrk="1" latinLnBrk="0" hangingPunct="1">
      <a:defRPr lang="hi-IN" sz="1200" kern="1200">
        <a:solidFill>
          <a:schemeClr val="tx1"/>
        </a:solidFill>
        <a:latin typeface="+mn-lt"/>
        <a:ea typeface="+mn-ea"/>
        <a:cs typeface="+mn-cs"/>
      </a:defRPr>
    </a:lvl6pPr>
    <a:lvl7pPr marL="2743200" algn="l" defTabSz="914400" rtl="0" eaLnBrk="1" latinLnBrk="0" hangingPunct="1">
      <a:defRPr lang="hi-IN" sz="1200" kern="1200">
        <a:solidFill>
          <a:schemeClr val="tx1"/>
        </a:solidFill>
        <a:latin typeface="+mn-lt"/>
        <a:ea typeface="+mn-ea"/>
        <a:cs typeface="+mn-cs"/>
      </a:defRPr>
    </a:lvl7pPr>
    <a:lvl8pPr marL="3200400" algn="l" defTabSz="914400" rtl="0" eaLnBrk="1" latinLnBrk="0" hangingPunct="1">
      <a:defRPr lang="hi-IN" sz="1200" kern="1200">
        <a:solidFill>
          <a:schemeClr val="tx1"/>
        </a:solidFill>
        <a:latin typeface="+mn-lt"/>
        <a:ea typeface="+mn-ea"/>
        <a:cs typeface="+mn-cs"/>
      </a:defRPr>
    </a:lvl8pPr>
    <a:lvl9pPr marL="3657600" algn="l" defTabSz="914400" rtl="0" eaLnBrk="1" latinLnBrk="0" hangingPunct="1">
      <a:defRPr lang="hi-IN"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स्लाइड छवि प्लेसहोल्डर 1"/>
          <p:cNvSpPr>
            <a:spLocks noGrp="1" noRot="1" noChangeAspect="1"/>
          </p:cNvSpPr>
          <p:nvPr>
            <p:ph type="sldImg"/>
          </p:nvPr>
        </p:nvSpPr>
        <p:spPr/>
      </p:sp>
      <p:sp>
        <p:nvSpPr>
          <p:cNvPr id="3" name="नोट्स प्लेसहोल्डर 2"/>
          <p:cNvSpPr>
            <a:spLocks noGrp="1"/>
          </p:cNvSpPr>
          <p:nvPr>
            <p:ph type="body" idx="1"/>
          </p:nvPr>
        </p:nvSpPr>
        <p:spPr/>
        <p:txBody>
          <a:bodyPr/>
          <a:lstStyle/>
          <a:p>
            <a:r>
              <a:rPr lang="hi-IN" dirty="0" smtClean="0">
                <a:latin typeface="Nirmala UI" panose="020B0502040204020203" pitchFamily="34" charset="0"/>
                <a:cs typeface="Nirmala UI" panose="020B0502040204020203" pitchFamily="34" charset="0"/>
              </a:rPr>
              <a:t>यह </a:t>
            </a:r>
            <a:r>
              <a:rPr lang="hi-IN" dirty="0">
                <a:latin typeface="Nirmala UI" panose="020B0502040204020203" pitchFamily="34" charset="0"/>
                <a:cs typeface="Nirmala UI" panose="020B0502040204020203" pitchFamily="34" charset="0"/>
              </a:rPr>
              <a:t>ब्रोशर बदलने के लिए, हमारी नमूना सामग्री को स्वयं की नमूना सामग्री के साथ बदलें. या, यदि आपने किसी साफ स्लेट से प्रारंभ करना चाहें तो नया पृष्ठ सम्मिलित करने के लिए मुख पृष्ठ टैब पर नया स्लाइड बटन दबाएँ. अब अपने पाठ और चित्र रिक्त प्लेसहोल्डर में दर्ज करें. यदि आपको शीर्षकों, उपशीर्षकों या मुख्य पाठ के लिए अधिक प्लेसहोल्डर की आवश्यकता है, तो किसी भी मौजूदा प्लेसहोल्डर की प्रतिलिपि बनाएँ, फिर नए को इस स्थान पर ड्रैग करें.</a:t>
            </a:r>
          </a:p>
          <a:p>
            <a:endParaRPr lang="hi-IN" dirty="0">
              <a:latin typeface="Nirmala UI" panose="020B0502040204020203" pitchFamily="34" charset="0"/>
              <a:cs typeface="Nirmala UI" panose="020B0502040204020203" pitchFamily="34" charset="0"/>
            </a:endParaRPr>
          </a:p>
          <a:p>
            <a:r>
              <a:rPr lang="hi-IN" dirty="0">
                <a:latin typeface="Nirmala UI" panose="020B0502040204020203" pitchFamily="34" charset="0"/>
                <a:cs typeface="Nirmala UI" panose="020B0502040204020203" pitchFamily="34" charset="0"/>
              </a:rPr>
              <a:t>और क्या आपने ध्यान दिया हमने आपके लिए मोड़ का निशान बनाया है? वे वास्तव में हल्के हैं, लेकिन यदि आपको उन्हें अपने कार्ड पर दिखाना पसंद नहीं है तो आपके द्वारा उन्हें मुद्रित करने के पहले उनका चयन करें और हटाएँ</a:t>
            </a:r>
            <a:r>
              <a:rPr lang="hi-IN" dirty="0" smtClean="0">
                <a:latin typeface="Nirmala UI" panose="020B0502040204020203" pitchFamily="34" charset="0"/>
                <a:cs typeface="Nirmala UI" panose="020B0502040204020203" pitchFamily="34" charset="0"/>
              </a:rPr>
              <a:t>.</a:t>
            </a:r>
            <a:endParaRPr lang="hi-IN" dirty="0">
              <a:latin typeface="Nirmala UI" panose="020B0502040204020203" pitchFamily="34" charset="0"/>
              <a:cs typeface="Nirmala UI" panose="020B0502040204020203" pitchFamily="34" charset="0"/>
            </a:endParaRPr>
          </a:p>
        </p:txBody>
      </p:sp>
      <p:sp>
        <p:nvSpPr>
          <p:cNvPr id="4" name="स्लाइड क्रमांक प्लेसहोल्डर 3"/>
          <p:cNvSpPr>
            <a:spLocks noGrp="1"/>
          </p:cNvSpPr>
          <p:nvPr>
            <p:ph type="sldNum" sz="quarter" idx="10"/>
          </p:nvPr>
        </p:nvSpPr>
        <p:spPr/>
        <p:txBody>
          <a:bodyPr/>
          <a:lstStyle/>
          <a:p>
            <a:fld id="{952A89D7-7603-4ECB-ADF6-F6CF2BE4F401}" type="slidenum">
              <a:rPr lang="hi-IN" smtClean="0"/>
              <a:t>1</a:t>
            </a:fld>
            <a:endParaRPr lang="hi-IN"/>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स्लाइड छवि प्लेसहोल्डर 1"/>
          <p:cNvSpPr>
            <a:spLocks noGrp="1" noRot="1" noChangeAspect="1"/>
          </p:cNvSpPr>
          <p:nvPr>
            <p:ph type="sldImg"/>
          </p:nvPr>
        </p:nvSpPr>
        <p:spPr/>
      </p:sp>
      <p:sp>
        <p:nvSpPr>
          <p:cNvPr id="3" name="नोट्स प्लेसहोल्डर 2"/>
          <p:cNvSpPr>
            <a:spLocks noGrp="1"/>
          </p:cNvSpPr>
          <p:nvPr>
            <p:ph type="body" idx="1"/>
          </p:nvPr>
        </p:nvSpPr>
        <p:spPr/>
        <p:txBody>
          <a:bodyPr/>
          <a:lstStyle/>
          <a:p>
            <a:endParaRPr lang="hi-IN" dirty="0"/>
          </a:p>
        </p:txBody>
      </p:sp>
      <p:sp>
        <p:nvSpPr>
          <p:cNvPr id="4" name="स्लाइड क्रमांक प्लेसहोल्डर 3"/>
          <p:cNvSpPr>
            <a:spLocks noGrp="1"/>
          </p:cNvSpPr>
          <p:nvPr>
            <p:ph type="sldNum" sz="quarter" idx="10"/>
          </p:nvPr>
        </p:nvSpPr>
        <p:spPr/>
        <p:txBody>
          <a:bodyPr/>
          <a:lstStyle/>
          <a:p>
            <a:fld id="{952A89D7-7603-4ECB-ADF6-F6CF2BE4F401}" type="slidenum">
              <a:rPr lang="hi-IN" smtClean="0"/>
              <a:t>2</a:t>
            </a:fld>
            <a:endParaRPr lang="hi-IN"/>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बाह्य पृष्ठ">
    <p:spTree>
      <p:nvGrpSpPr>
        <p:cNvPr id="1" name=""/>
        <p:cNvGrpSpPr/>
        <p:nvPr/>
      </p:nvGrpSpPr>
      <p:grpSpPr>
        <a:xfrm>
          <a:off x="0" y="0"/>
          <a:ext cx="0" cy="0"/>
          <a:chOff x="0" y="0"/>
          <a:chExt cx="0" cy="0"/>
        </a:xfrm>
      </p:grpSpPr>
      <p:sp>
        <p:nvSpPr>
          <p:cNvPr id="39" name="आयत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41" name="आयत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42" name="आयत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43" name="आयत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44" name="आयत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45" name="आयत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50" name="आयत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53" name="आयत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28" name="पाठ प्लेसहोल्डर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latinLnBrk="0">
              <a:lnSpc>
                <a:spcPct val="200000"/>
              </a:lnSpc>
              <a:spcBef>
                <a:spcPts val="1200"/>
              </a:spcBef>
              <a:spcAft>
                <a:spcPts val="0"/>
              </a:spcAft>
              <a:buNone/>
              <a:defRPr lang="hi-IN" sz="1200" i="1">
                <a:solidFill>
                  <a:schemeClr val="bg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जोड़ने के लिए क्लिक करें</a:t>
            </a:r>
          </a:p>
        </p:txBody>
      </p:sp>
      <p:sp>
        <p:nvSpPr>
          <p:cNvPr id="31" name="पाठ प्लेसहोल्डर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latinLnBrk="0">
              <a:lnSpc>
                <a:spcPct val="100000"/>
              </a:lnSpc>
              <a:spcBef>
                <a:spcPts val="0"/>
              </a:spcBef>
              <a:buNone/>
              <a:defRPr lang="hi-IN" sz="1600" b="1">
                <a:solidFill>
                  <a:schemeClr val="bg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शीर्ष</a:t>
            </a:r>
          </a:p>
        </p:txBody>
      </p:sp>
      <p:sp>
        <p:nvSpPr>
          <p:cNvPr id="5" name="चित्र प्लेसहोल्डर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latinLnBrk="0">
              <a:buNone/>
              <a:defRPr lang="hi-IN" sz="1400">
                <a:latin typeface="Nirmala UI" panose="020B0502040204020203" pitchFamily="34" charset="0"/>
                <a:cs typeface="Nirmala UI" panose="020B0502040204020203" pitchFamily="34" charset="0"/>
              </a:defRPr>
            </a:lvl1pPr>
          </a:lstStyle>
          <a:p>
            <a:endParaRPr lang="hi-IN"/>
          </a:p>
        </p:txBody>
      </p:sp>
      <p:sp>
        <p:nvSpPr>
          <p:cNvPr id="48" name="चित्र प्लेसहोल्डर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latinLnBrk="0">
              <a:buNone/>
              <a:defRPr lang="hi-IN" sz="1400">
                <a:latin typeface="Nirmala UI" panose="020B0502040204020203" pitchFamily="34" charset="0"/>
                <a:cs typeface="Nirmala UI" panose="020B0502040204020203" pitchFamily="34" charset="0"/>
              </a:defRPr>
            </a:lvl1pPr>
          </a:lstStyle>
          <a:p>
            <a:endParaRPr lang="hi-IN"/>
          </a:p>
        </p:txBody>
      </p:sp>
      <p:sp>
        <p:nvSpPr>
          <p:cNvPr id="49" name="आयत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51" name="चित्र प्लेसहोल्डर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latinLnBrk="0">
              <a:buNone/>
              <a:defRPr lang="hi-IN" sz="1400">
                <a:latin typeface="Nirmala UI" panose="020B0502040204020203" pitchFamily="34" charset="0"/>
                <a:cs typeface="Nirmala UI" panose="020B0502040204020203" pitchFamily="34" charset="0"/>
              </a:defRPr>
            </a:lvl1pPr>
          </a:lstStyle>
          <a:p>
            <a:endParaRPr lang="hi-IN"/>
          </a:p>
        </p:txBody>
      </p:sp>
      <p:sp>
        <p:nvSpPr>
          <p:cNvPr id="52" name="आयत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55" name="पाठ प्लेसहोल्डर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latinLnBrk="0">
              <a:lnSpc>
                <a:spcPct val="100000"/>
              </a:lnSpc>
              <a:spcBef>
                <a:spcPts val="0"/>
              </a:spcBef>
              <a:buNone/>
              <a:defRPr lang="hi-IN" sz="1400" b="0" i="1">
                <a:solidFill>
                  <a:schemeClr val="bg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जोड़ने के लिए क्लिक करें</a:t>
            </a:r>
          </a:p>
        </p:txBody>
      </p:sp>
      <p:sp>
        <p:nvSpPr>
          <p:cNvPr id="56" name="पाठ प्लेसहोल्डर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latinLnBrk="0">
              <a:lnSpc>
                <a:spcPct val="110000"/>
              </a:lnSpc>
              <a:spcBef>
                <a:spcPts val="0"/>
              </a:spcBef>
              <a:buNone/>
              <a:defRPr lang="hi-IN" sz="1100" b="0" i="0">
                <a:solidFill>
                  <a:schemeClr val="bg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जोड़ने के लिए क्लिक करें</a:t>
            </a:r>
          </a:p>
        </p:txBody>
      </p:sp>
      <p:sp>
        <p:nvSpPr>
          <p:cNvPr id="57" name="पाठ प्लेसहोल्डर 21"/>
          <p:cNvSpPr>
            <a:spLocks noGrp="1"/>
          </p:cNvSpPr>
          <p:nvPr>
            <p:ph type="body" sz="quarter" idx="62" hasCustomPrompt="1"/>
          </p:nvPr>
        </p:nvSpPr>
        <p:spPr>
          <a:xfrm>
            <a:off x="3840479" y="6788944"/>
            <a:ext cx="2423160" cy="380198"/>
          </a:xfrm>
        </p:spPr>
        <p:txBody>
          <a:bodyPr lIns="0" tIns="0" rIns="0" bIns="0" anchor="ctr">
            <a:noAutofit/>
          </a:bodyPr>
          <a:lstStyle>
            <a:lvl1pPr marL="0" indent="0" algn="l" latinLnBrk="0">
              <a:lnSpc>
                <a:spcPct val="100000"/>
              </a:lnSpc>
              <a:spcBef>
                <a:spcPts val="0"/>
              </a:spcBef>
              <a:buNone/>
              <a:defRPr lang="hi-IN" sz="1100" b="0" i="1">
                <a:solidFill>
                  <a:schemeClr val="bg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जोड़ने के लिए क्लिक करें</a:t>
            </a:r>
          </a:p>
        </p:txBody>
      </p:sp>
      <p:sp>
        <p:nvSpPr>
          <p:cNvPr id="58" name="पाठ प्लेसहोल्डर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latinLnBrk="0">
              <a:lnSpc>
                <a:spcPct val="120000"/>
              </a:lnSpc>
              <a:spcBef>
                <a:spcPts val="0"/>
              </a:spcBef>
              <a:buNone/>
              <a:defRPr lang="hi-IN" sz="2400" b="0" i="1">
                <a:solidFill>
                  <a:schemeClr val="bg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कंपनी का नाम</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आंतरिक पृष्ठ">
    <p:spTree>
      <p:nvGrpSpPr>
        <p:cNvPr id="1" name=""/>
        <p:cNvGrpSpPr/>
        <p:nvPr/>
      </p:nvGrpSpPr>
      <p:grpSpPr>
        <a:xfrm>
          <a:off x="0" y="0"/>
          <a:ext cx="0" cy="0"/>
          <a:chOff x="0" y="0"/>
          <a:chExt cx="0" cy="0"/>
        </a:xfrm>
      </p:grpSpPr>
      <p:sp>
        <p:nvSpPr>
          <p:cNvPr id="78" name="आयत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39" name="आयत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56" name="चित्र प्लेसहोल्डर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latinLnBrk="0">
              <a:buNone/>
              <a:defRPr lang="hi-IN" sz="1400">
                <a:latin typeface="Nirmala UI" panose="020B0502040204020203" pitchFamily="34" charset="0"/>
                <a:cs typeface="Nirmala UI" panose="020B0502040204020203" pitchFamily="34" charset="0"/>
              </a:defRPr>
            </a:lvl1pPr>
          </a:lstStyle>
          <a:p>
            <a:endParaRPr lang="hi-IN"/>
          </a:p>
        </p:txBody>
      </p:sp>
      <p:sp>
        <p:nvSpPr>
          <p:cNvPr id="72" name="पाठ प्लेसहोल्डर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latinLnBrk="0">
              <a:lnSpc>
                <a:spcPct val="150000"/>
              </a:lnSpc>
              <a:spcBef>
                <a:spcPts val="900"/>
              </a:spcBef>
              <a:buNone/>
              <a:defRPr lang="hi-IN" sz="1200" b="0" i="1">
                <a:solidFill>
                  <a:schemeClr val="tx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जोड़ने के लिए क्लिक करें</a:t>
            </a:r>
          </a:p>
        </p:txBody>
      </p:sp>
      <p:sp>
        <p:nvSpPr>
          <p:cNvPr id="73" name="पाठ प्लेसहोल्डर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hi-IN" sz="1100">
                <a:solidFill>
                  <a:schemeClr val="tx2"/>
                </a:solidFill>
                <a:latin typeface="Nirmala UI" panose="020B0502040204020203" pitchFamily="34" charset="0"/>
                <a:cs typeface="Nirmala UI" panose="020B0502040204020203" pitchFamily="34" charset="0"/>
              </a:defRPr>
            </a:lvl1pPr>
            <a:lvl2pPr marL="182880" indent="-182880" latinLnBrk="0">
              <a:lnSpc>
                <a:spcPct val="100000"/>
              </a:lnSpc>
              <a:spcBef>
                <a:spcPts val="600"/>
              </a:spcBef>
              <a:spcAft>
                <a:spcPts val="0"/>
              </a:spcAft>
              <a:buFont typeface="Arial" panose="020B0604020202020204" pitchFamily="34" charset="0"/>
              <a:buChar char="•"/>
              <a:defRPr lang="hi-IN" sz="900"/>
            </a:lvl2pPr>
            <a:lvl3pPr marL="182880" indent="-182880" latinLnBrk="0">
              <a:lnSpc>
                <a:spcPct val="100000"/>
              </a:lnSpc>
              <a:spcBef>
                <a:spcPts val="600"/>
              </a:spcBef>
              <a:spcAft>
                <a:spcPts val="0"/>
              </a:spcAft>
              <a:buFont typeface="Arial" panose="020B0604020202020204" pitchFamily="34" charset="0"/>
              <a:buChar char="•"/>
              <a:defRPr lang="hi-IN" sz="900"/>
            </a:lvl3pPr>
            <a:lvl4pPr marL="182880" indent="-182880" latinLnBrk="0">
              <a:lnSpc>
                <a:spcPct val="100000"/>
              </a:lnSpc>
              <a:spcBef>
                <a:spcPts val="600"/>
              </a:spcBef>
              <a:spcAft>
                <a:spcPts val="0"/>
              </a:spcAft>
              <a:buFont typeface="Arial" panose="020B0604020202020204" pitchFamily="34" charset="0"/>
              <a:buChar char="•"/>
              <a:defRPr lang="hi-IN" sz="900"/>
            </a:lvl4pPr>
            <a:lvl5pPr marL="182880" indent="-182880" latinLnBrk="0">
              <a:lnSpc>
                <a:spcPct val="100000"/>
              </a:lnSpc>
              <a:spcBef>
                <a:spcPts val="600"/>
              </a:spcBef>
              <a:spcAft>
                <a:spcPts val="0"/>
              </a:spcAft>
              <a:buFont typeface="Arial" panose="020B0604020202020204" pitchFamily="34" charset="0"/>
              <a:buChar char="•"/>
              <a:defRPr lang="hi-IN" sz="900"/>
            </a:lvl5pPr>
            <a:lvl6pPr marL="182880" indent="-182880" latinLnBrk="0">
              <a:lnSpc>
                <a:spcPct val="100000"/>
              </a:lnSpc>
              <a:spcBef>
                <a:spcPts val="600"/>
              </a:spcBef>
              <a:spcAft>
                <a:spcPts val="0"/>
              </a:spcAft>
              <a:defRPr lang="hi-IN" sz="900"/>
            </a:lvl6pPr>
            <a:lvl7pPr marL="182880" indent="-182880" latinLnBrk="0">
              <a:lnSpc>
                <a:spcPct val="100000"/>
              </a:lnSpc>
              <a:spcBef>
                <a:spcPts val="600"/>
              </a:spcBef>
              <a:spcAft>
                <a:spcPts val="0"/>
              </a:spcAft>
              <a:defRPr lang="hi-IN" sz="900"/>
            </a:lvl7pPr>
            <a:lvl8pPr marL="182880" indent="-182880" latinLnBrk="0">
              <a:lnSpc>
                <a:spcPct val="100000"/>
              </a:lnSpc>
              <a:spcBef>
                <a:spcPts val="600"/>
              </a:spcBef>
              <a:spcAft>
                <a:spcPts val="0"/>
              </a:spcAft>
              <a:defRPr lang="hi-IN" sz="900"/>
            </a:lvl8pPr>
            <a:lvl9pPr marL="182880" indent="-182880" latinLnBrk="0">
              <a:lnSpc>
                <a:spcPct val="100000"/>
              </a:lnSpc>
              <a:spcBef>
                <a:spcPts val="600"/>
              </a:spcBef>
              <a:spcAft>
                <a:spcPts val="0"/>
              </a:spcAft>
              <a:defRPr lang="hi-IN" sz="900"/>
            </a:lvl9pPr>
          </a:lstStyle>
          <a:p>
            <a:pPr lvl="0"/>
            <a:r>
              <a:rPr lang="hi-IN"/>
              <a:t>पाठ जोड़ने के लिए क्लिक करें</a:t>
            </a:r>
          </a:p>
        </p:txBody>
      </p:sp>
      <p:sp>
        <p:nvSpPr>
          <p:cNvPr id="74" name="आयत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75" name="पाठ प्लेसहोल्डर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latinLnBrk="0">
              <a:lnSpc>
                <a:spcPct val="100000"/>
              </a:lnSpc>
              <a:spcBef>
                <a:spcPts val="0"/>
              </a:spcBef>
              <a:buNone/>
              <a:defRPr lang="hi-IN" sz="1600" b="1">
                <a:solidFill>
                  <a:schemeClr val="bg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शीर्ष</a:t>
            </a:r>
          </a:p>
        </p:txBody>
      </p:sp>
      <p:sp>
        <p:nvSpPr>
          <p:cNvPr id="77" name="आयत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37" name="आयत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61" name="पाठ प्लेसहोल्डर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latinLnBrk="0">
              <a:lnSpc>
                <a:spcPct val="150000"/>
              </a:lnSpc>
              <a:spcBef>
                <a:spcPts val="0"/>
              </a:spcBef>
              <a:buNone/>
              <a:defRPr lang="hi-IN" sz="1200" b="0" i="1">
                <a:solidFill>
                  <a:schemeClr val="tx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जोड़ने के लिए क्लिक करें</a:t>
            </a:r>
          </a:p>
        </p:txBody>
      </p:sp>
      <p:sp>
        <p:nvSpPr>
          <p:cNvPr id="71" name="पाठ प्लेसहोल्डर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latinLnBrk="0">
              <a:lnSpc>
                <a:spcPct val="120000"/>
              </a:lnSpc>
              <a:spcBef>
                <a:spcPts val="0"/>
              </a:spcBef>
              <a:buNone/>
              <a:defRPr lang="hi-IN" sz="1100" b="0" i="0">
                <a:solidFill>
                  <a:schemeClr val="tx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जोड़ने के लिए क्लिक करें</a:t>
            </a:r>
          </a:p>
        </p:txBody>
      </p:sp>
      <p:sp>
        <p:nvSpPr>
          <p:cNvPr id="76" name="आयत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36" name="आयत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45" name="आयत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i-IN">
              <a:latin typeface="Nirmala UI" panose="020B0502040204020203" pitchFamily="34" charset="0"/>
              <a:cs typeface="Nirmala UI" panose="020B0502040204020203" pitchFamily="34" charset="0"/>
            </a:endParaRPr>
          </a:p>
        </p:txBody>
      </p:sp>
      <p:sp>
        <p:nvSpPr>
          <p:cNvPr id="31" name="पाठ प्लेसहोल्डर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latinLnBrk="0">
              <a:lnSpc>
                <a:spcPct val="150000"/>
              </a:lnSpc>
              <a:spcBef>
                <a:spcPts val="900"/>
              </a:spcBef>
              <a:buNone/>
              <a:defRPr lang="hi-IN" sz="1200" b="0" i="1">
                <a:solidFill>
                  <a:schemeClr val="tx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जोड़ने के लिए क्लिक करें</a:t>
            </a:r>
          </a:p>
        </p:txBody>
      </p:sp>
      <p:sp>
        <p:nvSpPr>
          <p:cNvPr id="43" name="पाठ प्लेसहोल्डर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latinLnBrk="0">
              <a:lnSpc>
                <a:spcPct val="120000"/>
              </a:lnSpc>
              <a:spcBef>
                <a:spcPts val="900"/>
              </a:spcBef>
              <a:spcAft>
                <a:spcPts val="0"/>
              </a:spcAft>
              <a:buFont typeface="Arial" panose="020B0604020202020204" pitchFamily="34" charset="0"/>
              <a:buChar char="•"/>
              <a:defRPr lang="hi-IN" sz="1100">
                <a:solidFill>
                  <a:schemeClr val="tx2"/>
                </a:solidFill>
                <a:latin typeface="Nirmala UI" panose="020B0502040204020203" pitchFamily="34" charset="0"/>
                <a:cs typeface="Nirmala UI" panose="020B0502040204020203" pitchFamily="34" charset="0"/>
              </a:defRPr>
            </a:lvl1pPr>
            <a:lvl2pPr marL="182880" indent="-182880" latinLnBrk="0">
              <a:lnSpc>
                <a:spcPct val="100000"/>
              </a:lnSpc>
              <a:spcBef>
                <a:spcPts val="600"/>
              </a:spcBef>
              <a:spcAft>
                <a:spcPts val="0"/>
              </a:spcAft>
              <a:buFont typeface="Arial" panose="020B0604020202020204" pitchFamily="34" charset="0"/>
              <a:buChar char="•"/>
              <a:defRPr lang="hi-IN" sz="900"/>
            </a:lvl2pPr>
            <a:lvl3pPr marL="182880" indent="-182880" latinLnBrk="0">
              <a:lnSpc>
                <a:spcPct val="100000"/>
              </a:lnSpc>
              <a:spcBef>
                <a:spcPts val="600"/>
              </a:spcBef>
              <a:spcAft>
                <a:spcPts val="0"/>
              </a:spcAft>
              <a:buFont typeface="Arial" panose="020B0604020202020204" pitchFamily="34" charset="0"/>
              <a:buChar char="•"/>
              <a:defRPr lang="hi-IN" sz="900"/>
            </a:lvl3pPr>
            <a:lvl4pPr marL="182880" indent="-182880" latinLnBrk="0">
              <a:lnSpc>
                <a:spcPct val="100000"/>
              </a:lnSpc>
              <a:spcBef>
                <a:spcPts val="600"/>
              </a:spcBef>
              <a:spcAft>
                <a:spcPts val="0"/>
              </a:spcAft>
              <a:buFont typeface="Arial" panose="020B0604020202020204" pitchFamily="34" charset="0"/>
              <a:buChar char="•"/>
              <a:defRPr lang="hi-IN" sz="900"/>
            </a:lvl4pPr>
            <a:lvl5pPr marL="182880" indent="-182880" latinLnBrk="0">
              <a:lnSpc>
                <a:spcPct val="100000"/>
              </a:lnSpc>
              <a:spcBef>
                <a:spcPts val="600"/>
              </a:spcBef>
              <a:spcAft>
                <a:spcPts val="0"/>
              </a:spcAft>
              <a:buFont typeface="Arial" panose="020B0604020202020204" pitchFamily="34" charset="0"/>
              <a:buChar char="•"/>
              <a:defRPr lang="hi-IN" sz="900"/>
            </a:lvl5pPr>
            <a:lvl6pPr marL="182880" indent="-182880" latinLnBrk="0">
              <a:lnSpc>
                <a:spcPct val="100000"/>
              </a:lnSpc>
              <a:spcBef>
                <a:spcPts val="600"/>
              </a:spcBef>
              <a:spcAft>
                <a:spcPts val="0"/>
              </a:spcAft>
              <a:defRPr lang="hi-IN" sz="900"/>
            </a:lvl6pPr>
            <a:lvl7pPr marL="182880" indent="-182880" latinLnBrk="0">
              <a:lnSpc>
                <a:spcPct val="100000"/>
              </a:lnSpc>
              <a:spcBef>
                <a:spcPts val="600"/>
              </a:spcBef>
              <a:spcAft>
                <a:spcPts val="0"/>
              </a:spcAft>
              <a:defRPr lang="hi-IN" sz="900"/>
            </a:lvl7pPr>
            <a:lvl8pPr marL="182880" indent="-182880" latinLnBrk="0">
              <a:lnSpc>
                <a:spcPct val="100000"/>
              </a:lnSpc>
              <a:spcBef>
                <a:spcPts val="600"/>
              </a:spcBef>
              <a:spcAft>
                <a:spcPts val="0"/>
              </a:spcAft>
              <a:defRPr lang="hi-IN" sz="900"/>
            </a:lvl8pPr>
            <a:lvl9pPr marL="182880" indent="-182880" latinLnBrk="0">
              <a:lnSpc>
                <a:spcPct val="100000"/>
              </a:lnSpc>
              <a:spcBef>
                <a:spcPts val="600"/>
              </a:spcBef>
              <a:spcAft>
                <a:spcPts val="0"/>
              </a:spcAft>
              <a:defRPr lang="hi-IN" sz="900"/>
            </a:lvl9pPr>
          </a:lstStyle>
          <a:p>
            <a:pPr lvl="0"/>
            <a:r>
              <a:rPr lang="hi-IN"/>
              <a:t>पाठ जोड़ने के लिए क्लिक करें</a:t>
            </a:r>
          </a:p>
        </p:txBody>
      </p:sp>
      <p:sp>
        <p:nvSpPr>
          <p:cNvPr id="52" name="पाठ प्लेसहोल्डर 21"/>
          <p:cNvSpPr>
            <a:spLocks noGrp="1"/>
          </p:cNvSpPr>
          <p:nvPr>
            <p:ph type="body" sz="quarter" idx="58" hasCustomPrompt="1"/>
          </p:nvPr>
        </p:nvSpPr>
        <p:spPr>
          <a:xfrm>
            <a:off x="423333" y="696686"/>
            <a:ext cx="2445174" cy="595085"/>
          </a:xfrm>
        </p:spPr>
        <p:txBody>
          <a:bodyPr lIns="0" tIns="0" rIns="0" bIns="0" anchor="b">
            <a:noAutofit/>
          </a:bodyPr>
          <a:lstStyle>
            <a:lvl1pPr marL="0" indent="0" algn="l" latinLnBrk="0">
              <a:lnSpc>
                <a:spcPct val="100000"/>
              </a:lnSpc>
              <a:spcBef>
                <a:spcPts val="0"/>
              </a:spcBef>
              <a:buNone/>
              <a:defRPr lang="hi-IN" sz="1600" b="1">
                <a:solidFill>
                  <a:schemeClr val="bg1"/>
                </a:solidFill>
                <a:latin typeface="Nirmala UI" panose="020B0502040204020203" pitchFamily="34" charset="0"/>
                <a:cs typeface="Nirmala UI" panose="020B0502040204020203" pitchFamily="34" charset="0"/>
              </a:defRPr>
            </a:lvl1pPr>
            <a:lvl2pPr marL="0" indent="0" latinLnBrk="0">
              <a:spcBef>
                <a:spcPts val="0"/>
              </a:spcBef>
              <a:buNone/>
              <a:defRPr lang="hi-IN" sz="3600"/>
            </a:lvl2pPr>
            <a:lvl3pPr marL="0" indent="0" latinLnBrk="0">
              <a:spcBef>
                <a:spcPts val="0"/>
              </a:spcBef>
              <a:buNone/>
              <a:defRPr lang="hi-IN" sz="3600"/>
            </a:lvl3pPr>
            <a:lvl4pPr marL="0" indent="0" latinLnBrk="0">
              <a:spcBef>
                <a:spcPts val="0"/>
              </a:spcBef>
              <a:buNone/>
              <a:defRPr lang="hi-IN" sz="3600"/>
            </a:lvl4pPr>
            <a:lvl5pPr marL="0" indent="0" latinLnBrk="0">
              <a:spcBef>
                <a:spcPts val="0"/>
              </a:spcBef>
              <a:buNone/>
              <a:defRPr lang="hi-IN" sz="3600"/>
            </a:lvl5pPr>
          </a:lstStyle>
          <a:p>
            <a:pPr lvl="0"/>
            <a:r>
              <a:rPr lang="hi-IN"/>
              <a:t>पाठ शीर्ष</a:t>
            </a:r>
          </a:p>
        </p:txBody>
      </p:sp>
      <p:sp>
        <p:nvSpPr>
          <p:cNvPr id="53" name="चित्र प्लेसहोल्डर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latinLnBrk="0">
              <a:buNone/>
              <a:defRPr lang="hi-IN" sz="1400">
                <a:latin typeface="Nirmala UI" panose="020B0502040204020203" pitchFamily="34" charset="0"/>
                <a:cs typeface="Nirmala UI" panose="020B0502040204020203" pitchFamily="34" charset="0"/>
              </a:defRPr>
            </a:lvl1pPr>
          </a:lstStyle>
          <a:p>
            <a:endParaRPr lang="hi-IN"/>
          </a:p>
        </p:txBody>
      </p:sp>
      <p:sp>
        <p:nvSpPr>
          <p:cNvPr id="54" name="चित्र प्लेसहोल्डर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latinLnBrk="0">
              <a:buNone/>
              <a:defRPr lang="hi-IN" sz="1400">
                <a:latin typeface="Nirmala UI" panose="020B0502040204020203" pitchFamily="34" charset="0"/>
                <a:cs typeface="Nirmala UI" panose="020B0502040204020203" pitchFamily="34" charset="0"/>
              </a:defRPr>
            </a:lvl1pPr>
          </a:lstStyle>
          <a:p>
            <a:endParaRPr lang="hi-IN"/>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शीर्षक प्लेसहोल्डर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hi-IN"/>
              <a:t>मास्टर शीर्षक शैली संपादित करने के लिए क्लिक करें</a:t>
            </a:r>
          </a:p>
        </p:txBody>
      </p:sp>
      <p:sp>
        <p:nvSpPr>
          <p:cNvPr id="3" name="पाठ प्लेसहोल्डर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hi-IN"/>
              <a:t>मास्टर पाठ शैलियाँ संपादित करने के लिए क्लिक करें</a:t>
            </a:r>
          </a:p>
          <a:p>
            <a:pPr lvl="1"/>
            <a:r>
              <a:rPr lang="hi-IN"/>
              <a:t>दूसरा स्तर</a:t>
            </a:r>
          </a:p>
          <a:p>
            <a:pPr lvl="2"/>
            <a:r>
              <a:rPr lang="hi-IN"/>
              <a:t>तीसरा स्तर</a:t>
            </a:r>
          </a:p>
          <a:p>
            <a:pPr lvl="3"/>
            <a:r>
              <a:rPr lang="hi-IN"/>
              <a:t>चौथा स्तर</a:t>
            </a:r>
          </a:p>
          <a:p>
            <a:pPr lvl="4"/>
            <a:r>
              <a:rPr lang="hi-IN"/>
              <a:t>पाँचवा स्तर</a:t>
            </a:r>
          </a:p>
        </p:txBody>
      </p:sp>
      <p:sp>
        <p:nvSpPr>
          <p:cNvPr id="4" name="दिनांक प्लेसहोल्डर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hi-IN" sz="1320">
                <a:solidFill>
                  <a:schemeClr val="tx1">
                    <a:tint val="75000"/>
                  </a:schemeClr>
                </a:solidFill>
                <a:latin typeface="Nirmala UI" panose="020B0502040204020203" pitchFamily="34" charset="0"/>
                <a:cs typeface="Nirmala UI" panose="020B0502040204020203" pitchFamily="34" charset="0"/>
              </a:defRPr>
            </a:lvl1pPr>
          </a:lstStyle>
          <a:p>
            <a:r>
              <a:rPr lang="hi-IN" dirty="0" smtClean="0"/>
              <a:t>०१/०८/१३</a:t>
            </a:r>
            <a:endParaRPr lang="en-US" dirty="0"/>
          </a:p>
        </p:txBody>
      </p:sp>
      <p:sp>
        <p:nvSpPr>
          <p:cNvPr id="5" name="पाद लेख प्लेसहोल्डर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hi-IN" sz="1320">
                <a:solidFill>
                  <a:schemeClr val="tx1">
                    <a:tint val="75000"/>
                  </a:schemeClr>
                </a:solidFill>
                <a:latin typeface="Nirmala UI" panose="020B0502040204020203" pitchFamily="34" charset="0"/>
                <a:cs typeface="Nirmala UI" panose="020B0502040204020203" pitchFamily="34" charset="0"/>
              </a:defRPr>
            </a:lvl1pPr>
          </a:lstStyle>
          <a:p>
            <a:endParaRPr lang="en-US"/>
          </a:p>
        </p:txBody>
      </p:sp>
      <p:sp>
        <p:nvSpPr>
          <p:cNvPr id="6" name="स्लाइड क्रमांक प्लेसहोल्डर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hi-IN" sz="1320">
                <a:solidFill>
                  <a:schemeClr val="tx1">
                    <a:tint val="75000"/>
                  </a:schemeClr>
                </a:solidFill>
                <a:latin typeface="Nirmala UI" panose="020B0502040204020203" pitchFamily="34" charset="0"/>
                <a:cs typeface="Nirmala UI" panose="020B0502040204020203" pitchFamily="34" charset="0"/>
              </a:defRPr>
            </a:lvl1pPr>
          </a:lstStyle>
          <a:p>
            <a:fld id="{9F6761A3-4CAC-4C5F-AC82-8DB08D526BC2}" type="slidenum">
              <a:rPr lang="en-US" smtClean="0"/>
              <a:pPr/>
              <a:t>‹#›</a:t>
            </a:fld>
            <a:endParaRPr lang="en-US"/>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hi-IN" sz="3200" kern="1200">
          <a:solidFill>
            <a:schemeClr val="tx1"/>
          </a:solidFill>
          <a:latin typeface="Nirmala UI" panose="020B0502040204020203" pitchFamily="34" charset="0"/>
          <a:ea typeface="+mj-ea"/>
          <a:cs typeface="Nirmala UI" panose="020B0502040204020203" pitchFamily="34" charset="0"/>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lang="hi-IN" sz="2000" kern="1200">
          <a:solidFill>
            <a:schemeClr val="tx1"/>
          </a:solidFill>
          <a:latin typeface="Nirmala UI" panose="020B0502040204020203" pitchFamily="34" charset="0"/>
          <a:ea typeface="+mn-ea"/>
          <a:cs typeface="Nirmala UI" panose="020B0502040204020203" pitchFamily="34" charset="0"/>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lang="hi-IN" sz="1800" kern="1200">
          <a:solidFill>
            <a:schemeClr val="tx1"/>
          </a:solidFill>
          <a:latin typeface="Nirmala UI" panose="020B0502040204020203" pitchFamily="34" charset="0"/>
          <a:ea typeface="+mn-ea"/>
          <a:cs typeface="Nirmala UI" panose="020B0502040204020203" pitchFamily="34" charset="0"/>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lang="hi-IN" sz="1600" kern="1200">
          <a:solidFill>
            <a:schemeClr val="tx1"/>
          </a:solidFill>
          <a:latin typeface="Nirmala UI" panose="020B0502040204020203" pitchFamily="34" charset="0"/>
          <a:ea typeface="+mn-ea"/>
          <a:cs typeface="Nirmala UI" panose="020B0502040204020203" pitchFamily="34" charset="0"/>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lang="hi-IN" sz="1400" kern="1200">
          <a:solidFill>
            <a:schemeClr val="tx1"/>
          </a:solidFill>
          <a:latin typeface="Nirmala UI" panose="020B0502040204020203" pitchFamily="34" charset="0"/>
          <a:ea typeface="+mn-ea"/>
          <a:cs typeface="Nirmala UI" panose="020B0502040204020203" pitchFamily="34" charset="0"/>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lang="hi-IN" sz="1400" kern="1200">
          <a:solidFill>
            <a:schemeClr val="tx1"/>
          </a:solidFill>
          <a:latin typeface="Nirmala UI" panose="020B0502040204020203" pitchFamily="34" charset="0"/>
          <a:ea typeface="+mn-ea"/>
          <a:cs typeface="Nirmala UI" panose="020B0502040204020203" pitchFamily="34" charset="0"/>
        </a:defRPr>
      </a:lvl5pPr>
      <a:lvl6pPr marL="2766060" indent="-251460" algn="l" defTabSz="1005840" rtl="0" eaLnBrk="1" latinLnBrk="0" hangingPunct="1">
        <a:lnSpc>
          <a:spcPct val="90000"/>
        </a:lnSpc>
        <a:spcBef>
          <a:spcPts val="550"/>
        </a:spcBef>
        <a:buFont typeface="Arial" panose="020B0604020202020204" pitchFamily="34" charset="0"/>
        <a:buChar char="•"/>
        <a:defRPr lang="hi-IN"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hi-IN"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hi-IN"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hi-IN" sz="1980" kern="1200">
          <a:solidFill>
            <a:schemeClr val="tx1"/>
          </a:solidFill>
          <a:latin typeface="+mn-lt"/>
          <a:ea typeface="+mn-ea"/>
          <a:cs typeface="+mn-cs"/>
        </a:defRPr>
      </a:lvl9pPr>
    </p:bodyStyle>
    <p:otherStyle>
      <a:defPPr>
        <a:defRPr lang="hi-IN"/>
      </a:defPPr>
      <a:lvl1pPr marL="0" algn="l" defTabSz="1005840" rtl="0" eaLnBrk="1" latinLnBrk="0" hangingPunct="1">
        <a:defRPr lang="hi-IN" sz="1980" kern="1200">
          <a:solidFill>
            <a:schemeClr val="tx1"/>
          </a:solidFill>
          <a:latin typeface="+mn-lt"/>
          <a:ea typeface="+mn-ea"/>
          <a:cs typeface="+mn-cs"/>
        </a:defRPr>
      </a:lvl1pPr>
      <a:lvl2pPr marL="502920" algn="l" defTabSz="1005840" rtl="0" eaLnBrk="1" latinLnBrk="0" hangingPunct="1">
        <a:defRPr lang="hi-IN" sz="1980" kern="1200">
          <a:solidFill>
            <a:schemeClr val="tx1"/>
          </a:solidFill>
          <a:latin typeface="+mn-lt"/>
          <a:ea typeface="+mn-ea"/>
          <a:cs typeface="+mn-cs"/>
        </a:defRPr>
      </a:lvl2pPr>
      <a:lvl3pPr marL="1005840" algn="l" defTabSz="1005840" rtl="0" eaLnBrk="1" latinLnBrk="0" hangingPunct="1">
        <a:defRPr lang="hi-IN" sz="1980" kern="1200">
          <a:solidFill>
            <a:schemeClr val="tx1"/>
          </a:solidFill>
          <a:latin typeface="+mn-lt"/>
          <a:ea typeface="+mn-ea"/>
          <a:cs typeface="+mn-cs"/>
        </a:defRPr>
      </a:lvl3pPr>
      <a:lvl4pPr marL="1508760" algn="l" defTabSz="1005840" rtl="0" eaLnBrk="1" latinLnBrk="0" hangingPunct="1">
        <a:defRPr lang="hi-IN" sz="1980" kern="1200">
          <a:solidFill>
            <a:schemeClr val="tx1"/>
          </a:solidFill>
          <a:latin typeface="+mn-lt"/>
          <a:ea typeface="+mn-ea"/>
          <a:cs typeface="+mn-cs"/>
        </a:defRPr>
      </a:lvl4pPr>
      <a:lvl5pPr marL="2011680" algn="l" defTabSz="1005840" rtl="0" eaLnBrk="1" latinLnBrk="0" hangingPunct="1">
        <a:defRPr lang="hi-IN" sz="1980" kern="1200">
          <a:solidFill>
            <a:schemeClr val="tx1"/>
          </a:solidFill>
          <a:latin typeface="+mn-lt"/>
          <a:ea typeface="+mn-ea"/>
          <a:cs typeface="+mn-cs"/>
        </a:defRPr>
      </a:lvl5pPr>
      <a:lvl6pPr marL="2514600" algn="l" defTabSz="1005840" rtl="0" eaLnBrk="1" latinLnBrk="0" hangingPunct="1">
        <a:defRPr lang="hi-IN" sz="1980" kern="1200">
          <a:solidFill>
            <a:schemeClr val="tx1"/>
          </a:solidFill>
          <a:latin typeface="+mn-lt"/>
          <a:ea typeface="+mn-ea"/>
          <a:cs typeface="+mn-cs"/>
        </a:defRPr>
      </a:lvl6pPr>
      <a:lvl7pPr marL="3017520" algn="l" defTabSz="1005840" rtl="0" eaLnBrk="1" latinLnBrk="0" hangingPunct="1">
        <a:defRPr lang="hi-IN" sz="1980" kern="1200">
          <a:solidFill>
            <a:schemeClr val="tx1"/>
          </a:solidFill>
          <a:latin typeface="+mn-lt"/>
          <a:ea typeface="+mn-ea"/>
          <a:cs typeface="+mn-cs"/>
        </a:defRPr>
      </a:lvl7pPr>
      <a:lvl8pPr marL="3520440" algn="l" defTabSz="1005840" rtl="0" eaLnBrk="1" latinLnBrk="0" hangingPunct="1">
        <a:defRPr lang="hi-IN" sz="1980" kern="1200">
          <a:solidFill>
            <a:schemeClr val="tx1"/>
          </a:solidFill>
          <a:latin typeface="+mn-lt"/>
          <a:ea typeface="+mn-ea"/>
          <a:cs typeface="+mn-cs"/>
        </a:defRPr>
      </a:lvl8pPr>
      <a:lvl9pPr marL="4023360" algn="l" defTabSz="1005840" rtl="0" eaLnBrk="1" latinLnBrk="0" hangingPunct="1">
        <a:defRPr lang="hi-IN"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पाठ प्लेसहोल्डर 1"/>
          <p:cNvSpPr>
            <a:spLocks noGrp="1"/>
          </p:cNvSpPr>
          <p:nvPr>
            <p:ph type="body" sz="quarter" idx="19"/>
          </p:nvPr>
        </p:nvSpPr>
        <p:spPr/>
        <p:txBody>
          <a:bodyPr/>
          <a:lstStyle/>
          <a:p>
            <a:r>
              <a:rPr lang="hi-IN" dirty="0"/>
              <a:t>जब आप कहीं जाना चाहते हों तब </a:t>
            </a:r>
            <a:r>
              <a:rPr lang="hi-IN" dirty="0" err="1"/>
              <a:t>मार्गी</a:t>
            </a:r>
            <a:r>
              <a:rPr lang="hi-IN" dirty="0"/>
              <a:t> ट्रैवल एक अग्रणी यात्रा कंपनी है. 20 से अधिक वर्षों से </a:t>
            </a:r>
            <a:r>
              <a:rPr lang="hi-IN" dirty="0" err="1"/>
              <a:t>रैले</a:t>
            </a:r>
            <a:r>
              <a:rPr lang="hi-IN" dirty="0"/>
              <a:t> समुदाय की सेवा कर रहे हैं, हमें हमारी उन्नत सेवा मानकों और शालीनता के लिए अप्रतिम प्रतिष्ठा और इसके माध्यम से पालन करने पर स्वयं पर गर्व है.</a:t>
            </a:r>
          </a:p>
        </p:txBody>
      </p:sp>
      <p:sp>
        <p:nvSpPr>
          <p:cNvPr id="3" name="पाठ प्लेसहोल्डर 2"/>
          <p:cNvSpPr>
            <a:spLocks noGrp="1"/>
          </p:cNvSpPr>
          <p:nvPr>
            <p:ph type="body" sz="quarter" idx="20"/>
          </p:nvPr>
        </p:nvSpPr>
        <p:spPr>
          <a:xfrm>
            <a:off x="3840479" y="716564"/>
            <a:ext cx="2286000" cy="595085"/>
          </a:xfrm>
        </p:spPr>
        <p:txBody>
          <a:bodyPr/>
          <a:lstStyle/>
          <a:p>
            <a:r>
              <a:rPr lang="hi-IN" sz="1400" dirty="0" err="1"/>
              <a:t>मार्गी</a:t>
            </a:r>
            <a:r>
              <a:rPr lang="hi-IN" sz="1400" dirty="0"/>
              <a:t> को आपकी अगली शीतकालीन छुट्टियों की योजना बनाने दें!</a:t>
            </a:r>
          </a:p>
        </p:txBody>
      </p:sp>
      <p:pic>
        <p:nvPicPr>
          <p:cNvPr id="14" name="चित्र प्लेसहोल्डर 13" descr="आइस स्केटर्स" title="यात्रा चित्र"/>
          <p:cNvPicPr>
            <a:picLocks noGrp="1" noChangeAspect="1"/>
          </p:cNvPicPr>
          <p:nvPr>
            <p:ph type="pic" sz="quarter" idx="27"/>
          </p:nvPr>
        </p:nvPicPr>
        <p:blipFill>
          <a:blip r:embed="rId3" cstate="print">
            <a:extLst>
              <a:ext uri="{28A0092B-C50C-407E-A947-70E740481C1C}">
                <a14:useLocalDpi xmlns:a14="http://schemas.microsoft.com/office/drawing/2010/main" val="0"/>
              </a:ext>
            </a:extLst>
          </a:blip>
          <a:srcRect t="32" b="32"/>
          <a:stretch>
            <a:fillRect/>
          </a:stretch>
        </p:blipFill>
        <p:spPr/>
      </p:pic>
      <p:pic>
        <p:nvPicPr>
          <p:cNvPr id="15" name="चित्र प्लेसहोल्डर 14" descr="स्नोशूइंग" title="यात्रा चित्र"/>
          <p:cNvPicPr>
            <a:picLocks noGrp="1" noChangeAspect="1"/>
          </p:cNvPicPr>
          <p:nvPr>
            <p:ph type="pic" sz="quarter" idx="30"/>
          </p:nvPr>
        </p:nvPicPr>
        <p:blipFill rotWithShape="1">
          <a:blip r:embed="rId4" cstate="print">
            <a:extLst>
              <a:ext uri="{28A0092B-C50C-407E-A947-70E740481C1C}">
                <a14:useLocalDpi xmlns:a14="http://schemas.microsoft.com/office/drawing/2010/main" val="0"/>
              </a:ext>
            </a:extLst>
          </a:blip>
          <a:srcRect l="90" r="90"/>
          <a:stretch/>
        </p:blipFill>
        <p:spPr/>
      </p:pic>
      <p:pic>
        <p:nvPicPr>
          <p:cNvPr id="18" name="चित्र प्लेसहोल्डर 17" descr="महिला और बच्चे स्लेज चलाते हुए" title="यात्रा चित्र"/>
          <p:cNvPicPr>
            <a:picLocks noGrp="1" noChangeAspect="1"/>
          </p:cNvPicPr>
          <p:nvPr>
            <p:ph type="pic" sz="quarter" idx="31"/>
          </p:nvPr>
        </p:nvPicPr>
        <p:blipFill>
          <a:blip r:embed="rId5" cstate="print">
            <a:extLst>
              <a:ext uri="{28A0092B-C50C-407E-A947-70E740481C1C}">
                <a14:useLocalDpi xmlns:a14="http://schemas.microsoft.com/office/drawing/2010/main" val="0"/>
              </a:ext>
            </a:extLst>
          </a:blip>
          <a:srcRect l="87" r="87"/>
          <a:stretch>
            <a:fillRect/>
          </a:stretch>
        </p:blipFill>
        <p:spPr/>
      </p:pic>
      <p:sp>
        <p:nvSpPr>
          <p:cNvPr id="10" name="पाठ प्लेसहोल्डर 9"/>
          <p:cNvSpPr>
            <a:spLocks noGrp="1"/>
          </p:cNvSpPr>
          <p:nvPr>
            <p:ph type="body" sz="quarter" idx="60"/>
          </p:nvPr>
        </p:nvSpPr>
        <p:spPr/>
        <p:txBody>
          <a:bodyPr/>
          <a:lstStyle/>
          <a:p>
            <a:r>
              <a:rPr lang="hi-IN" dirty="0" err="1"/>
              <a:t>मार्गी</a:t>
            </a:r>
            <a:r>
              <a:rPr lang="hi-IN" dirty="0"/>
              <a:t> </a:t>
            </a:r>
            <a:r>
              <a:rPr lang="en-US" dirty="0" smtClean="0"/>
              <a:t> </a:t>
            </a:r>
            <a:r>
              <a:rPr lang="hi-IN" b="1" i="0" dirty="0" smtClean="0"/>
              <a:t>ट्रैवल</a:t>
            </a:r>
            <a:endParaRPr lang="hi-IN" b="1" i="0" dirty="0"/>
          </a:p>
          <a:p>
            <a:endParaRPr lang="hi-IN" dirty="0"/>
          </a:p>
        </p:txBody>
      </p:sp>
      <p:sp>
        <p:nvSpPr>
          <p:cNvPr id="11" name="पाठ प्लेसहोल्डर 10"/>
          <p:cNvSpPr>
            <a:spLocks noGrp="1"/>
          </p:cNvSpPr>
          <p:nvPr>
            <p:ph type="body" sz="quarter" idx="61"/>
          </p:nvPr>
        </p:nvSpPr>
        <p:spPr/>
        <p:txBody>
          <a:bodyPr/>
          <a:lstStyle/>
          <a:p>
            <a:r>
              <a:rPr lang="hi-IN"/>
              <a:t>4567 मुख्य मार्ग</a:t>
            </a:r>
          </a:p>
          <a:p>
            <a:r>
              <a:rPr lang="hi-IN"/>
              <a:t>खावगली, बंगाल, NC 02134</a:t>
            </a:r>
          </a:p>
          <a:p>
            <a:r>
              <a:rPr lang="hi-IN"/>
              <a:t>718.555.1234</a:t>
            </a:r>
          </a:p>
        </p:txBody>
      </p:sp>
      <p:sp>
        <p:nvSpPr>
          <p:cNvPr id="12" name="पाठ प्लेसहोल्डर 11"/>
          <p:cNvSpPr>
            <a:spLocks noGrp="1"/>
          </p:cNvSpPr>
          <p:nvPr>
            <p:ph type="body" sz="quarter" idx="62"/>
          </p:nvPr>
        </p:nvSpPr>
        <p:spPr/>
        <p:txBody>
          <a:bodyPr/>
          <a:lstStyle/>
          <a:p>
            <a:r>
              <a:rPr lang="hi-IN"/>
              <a:t>www.margiestravel.com</a:t>
            </a:r>
          </a:p>
        </p:txBody>
      </p:sp>
      <p:sp>
        <p:nvSpPr>
          <p:cNvPr id="13" name="पाठ प्लेसहोल्डर 12"/>
          <p:cNvSpPr>
            <a:spLocks noGrp="1"/>
          </p:cNvSpPr>
          <p:nvPr>
            <p:ph type="body" sz="quarter" idx="63"/>
          </p:nvPr>
        </p:nvSpPr>
        <p:spPr/>
        <p:txBody>
          <a:bodyPr/>
          <a:lstStyle/>
          <a:p>
            <a:r>
              <a:rPr lang="hi-IN" dirty="0" err="1"/>
              <a:t>मार्गी</a:t>
            </a:r>
            <a:r>
              <a:rPr lang="hi-IN" dirty="0"/>
              <a:t> </a:t>
            </a:r>
            <a:r>
              <a:rPr lang="en-US" dirty="0" smtClean="0"/>
              <a:t> </a:t>
            </a:r>
            <a:r>
              <a:rPr lang="hi-IN" b="1" i="0" dirty="0" smtClean="0"/>
              <a:t>ट्रैवल</a:t>
            </a:r>
            <a:endParaRPr lang="hi-IN" b="1" i="0" dirty="0"/>
          </a:p>
        </p:txBody>
      </p:sp>
      <p:cxnSp>
        <p:nvCxnSpPr>
          <p:cNvPr id="16" name="स्ट्रैट कनेक्टर 15"/>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7" name="स्ट्रैट कनेक्टर 16"/>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431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चित्र प्लेसहोल्डर 27" descr="आदमी और बच्चे बड़ी स्नोबॉल रोल कर रहे हैं" title="यात्रा चित्र"/>
          <p:cNvPicPr>
            <a:picLocks noGrp="1" noChangeAspect="1"/>
          </p:cNvPicPr>
          <p:nvPr>
            <p:ph type="pic" sz="quarter" idx="60"/>
          </p:nvPr>
        </p:nvPicPr>
        <p:blipFill rotWithShape="1">
          <a:blip r:embed="rId3" cstate="print">
            <a:extLst>
              <a:ext uri="{28A0092B-C50C-407E-A947-70E740481C1C}">
                <a14:useLocalDpi xmlns:a14="http://schemas.microsoft.com/office/drawing/2010/main" val="0"/>
              </a:ext>
            </a:extLst>
          </a:blip>
          <a:srcRect/>
          <a:stretch/>
        </p:blipFill>
        <p:spPr/>
      </p:pic>
      <p:sp>
        <p:nvSpPr>
          <p:cNvPr id="23" name="पाठ प्लेसहोल्डर 22"/>
          <p:cNvSpPr>
            <a:spLocks noGrp="1"/>
          </p:cNvSpPr>
          <p:nvPr>
            <p:ph type="body" sz="quarter" idx="63"/>
          </p:nvPr>
        </p:nvSpPr>
        <p:spPr/>
        <p:txBody>
          <a:bodyPr/>
          <a:lstStyle/>
          <a:p>
            <a:r>
              <a:rPr lang="hi-IN"/>
              <a:t>स्थानीय व्यवसायों के लिए एक पसंदीदा ट्रैवल एजेंसी होने पर गर्व है जैसे: Northwind Traders, Contoso Limited और Adventure Works.</a:t>
            </a:r>
          </a:p>
        </p:txBody>
      </p:sp>
      <p:sp>
        <p:nvSpPr>
          <p:cNvPr id="24" name="पाठ प्लेसहोल्डर 23"/>
          <p:cNvSpPr>
            <a:spLocks noGrp="1"/>
          </p:cNvSpPr>
          <p:nvPr>
            <p:ph type="body" sz="quarter" idx="64"/>
          </p:nvPr>
        </p:nvSpPr>
        <p:spPr/>
        <p:txBody>
          <a:bodyPr/>
          <a:lstStyle/>
          <a:p>
            <a:r>
              <a:rPr lang="hi-IN"/>
              <a:t>पासपोर्ट शीघ्रता</a:t>
            </a:r>
          </a:p>
          <a:p>
            <a:r>
              <a:rPr lang="hi-IN"/>
              <a:t>पर्यटन योजना बनाना</a:t>
            </a:r>
          </a:p>
          <a:p>
            <a:r>
              <a:rPr lang="hi-IN"/>
              <a:t>होटेल, एयर, परिवहन व्यवस्था</a:t>
            </a:r>
          </a:p>
          <a:p>
            <a:r>
              <a:rPr lang="hi-IN"/>
              <a:t>यात्रा बीमा</a:t>
            </a:r>
          </a:p>
        </p:txBody>
      </p:sp>
      <p:sp>
        <p:nvSpPr>
          <p:cNvPr id="25" name="पाठ प्लेसहोल्डर 24"/>
          <p:cNvSpPr>
            <a:spLocks noGrp="1"/>
          </p:cNvSpPr>
          <p:nvPr>
            <p:ph type="body" sz="quarter" idx="65"/>
          </p:nvPr>
        </p:nvSpPr>
        <p:spPr/>
        <p:txBody>
          <a:bodyPr/>
          <a:lstStyle/>
          <a:p>
            <a:r>
              <a:rPr lang="hi-IN"/>
              <a:t>हमारी सेवाओं में शामिल है:</a:t>
            </a:r>
          </a:p>
        </p:txBody>
      </p:sp>
      <p:sp>
        <p:nvSpPr>
          <p:cNvPr id="7" name="पाठ प्लेसहोल्डर 6"/>
          <p:cNvSpPr>
            <a:spLocks noGrp="1"/>
          </p:cNvSpPr>
          <p:nvPr>
            <p:ph type="body" sz="quarter" idx="61"/>
          </p:nvPr>
        </p:nvSpPr>
        <p:spPr/>
        <p:txBody>
          <a:bodyPr/>
          <a:lstStyle/>
          <a:p>
            <a:pPr>
              <a:lnSpc>
                <a:spcPct val="140000"/>
              </a:lnSpc>
            </a:pPr>
            <a:r>
              <a:rPr lang="hi-IN" sz="1100" dirty="0"/>
              <a:t>“जो भी हमारी बात सुन रहें हैं उन्हें हम </a:t>
            </a:r>
            <a:r>
              <a:rPr lang="hi-IN" sz="1100" dirty="0" err="1"/>
              <a:t>मार्गी</a:t>
            </a:r>
            <a:r>
              <a:rPr lang="hi-IN" sz="1100" dirty="0"/>
              <a:t> ट्रैवल की सलाह देना चाहेंगे.  उन्होंने सभी आवश्यकताओं का पूर्वानुमान किया है और संभावित तनाव देने वाली समस्याओं का समाधान करते हैं.”</a:t>
            </a:r>
          </a:p>
          <a:p>
            <a:pPr algn="r">
              <a:lnSpc>
                <a:spcPct val="140000"/>
              </a:lnSpc>
            </a:pPr>
            <a:r>
              <a:rPr lang="hi-IN" sz="1100" dirty="0"/>
              <a:t>- </a:t>
            </a:r>
            <a:r>
              <a:rPr lang="hi-IN" sz="1100" dirty="0" err="1"/>
              <a:t>हैनरिट</a:t>
            </a:r>
            <a:r>
              <a:rPr lang="hi-IN" sz="1100" dirty="0"/>
              <a:t> </a:t>
            </a:r>
            <a:r>
              <a:rPr lang="hi-IN" sz="1100" dirty="0" err="1"/>
              <a:t>एंडरसन</a:t>
            </a:r>
            <a:endParaRPr lang="hi-IN" sz="1100" dirty="0"/>
          </a:p>
        </p:txBody>
      </p:sp>
      <p:sp>
        <p:nvSpPr>
          <p:cNvPr id="22" name="पाठ प्लेसहोल्डर 21"/>
          <p:cNvSpPr>
            <a:spLocks noGrp="1"/>
          </p:cNvSpPr>
          <p:nvPr>
            <p:ph type="body" sz="quarter" idx="62"/>
          </p:nvPr>
        </p:nvSpPr>
        <p:spPr/>
        <p:txBody>
          <a:bodyPr/>
          <a:lstStyle/>
          <a:p>
            <a:r>
              <a:rPr lang="hi-IN"/>
              <a:t>हैनरिट एंडरसन और उनका परिवार कभी रैले से बाहर नहीं गए थे और शीतकालीन साहसिक यात्रा के लिए जाना चाहते थे, लेकिन वे बीमार होने या दूसरे देश में गुम होने की संभावना से भयभीत थे. हमारे एजेंट ने उन्हें एकसाथ चेकलिस्ट, छुट्टी के स्थान में विश्वसनीय संपर्कों और अन्य संसाधनों सहित विश्वसनीय और आसान छुट्टी पर भेजा. उनका परिवार नई उमंग के साथ वापस आए तथा और अधिक यात्रा के लिए उत्साहित हैं.</a:t>
            </a:r>
          </a:p>
        </p:txBody>
      </p:sp>
      <p:sp>
        <p:nvSpPr>
          <p:cNvPr id="9" name="पाठ प्लेसहोल्डर 8"/>
          <p:cNvSpPr>
            <a:spLocks noGrp="1"/>
          </p:cNvSpPr>
          <p:nvPr>
            <p:ph type="body" sz="quarter" idx="20"/>
          </p:nvPr>
        </p:nvSpPr>
        <p:spPr/>
        <p:txBody>
          <a:bodyPr/>
          <a:lstStyle/>
          <a:p>
            <a:r>
              <a:rPr lang="hi-IN"/>
              <a:t>हम केवल आपकी यात्रा बुक नही करते; बल्कि यदि आप हमें कोई विचार बताएँ कि आप कैसा अनुभव चाहते हैं तो हम आपकी यात्रा के सपनों को साकार करने में आपकी मदद कर सकते हैं.</a:t>
            </a:r>
          </a:p>
        </p:txBody>
      </p:sp>
      <p:sp>
        <p:nvSpPr>
          <p:cNvPr id="10" name="पाठ प्लेसहोल्डर 9"/>
          <p:cNvSpPr>
            <a:spLocks noGrp="1"/>
          </p:cNvSpPr>
          <p:nvPr>
            <p:ph type="body" sz="quarter" idx="31"/>
          </p:nvPr>
        </p:nvSpPr>
        <p:spPr/>
        <p:txBody>
          <a:bodyPr/>
          <a:lstStyle/>
          <a:p>
            <a:r>
              <a:rPr lang="hi-IN"/>
              <a:t>किसी भी प्रकार की यात्रा की बुकिंग</a:t>
            </a:r>
          </a:p>
          <a:p>
            <a:r>
              <a:rPr lang="hi-IN"/>
              <a:t>कॉल्स और प्रश्नों के लिए शीघ्र, संपूर्ण, जानकारी युक्त प्रतिसाद</a:t>
            </a:r>
          </a:p>
          <a:p>
            <a:r>
              <a:rPr lang="hi-IN"/>
              <a:t>साधनसंपन्न और बेहतर यात्रा एजेंट</a:t>
            </a:r>
          </a:p>
          <a:p>
            <a:r>
              <a:rPr lang="hi-IN"/>
              <a:t>अंतर्राष्ट्रीय सेवाएँ</a:t>
            </a:r>
          </a:p>
        </p:txBody>
      </p:sp>
      <p:sp>
        <p:nvSpPr>
          <p:cNvPr id="11" name="पाठ प्लेसहोल्डर 10"/>
          <p:cNvSpPr>
            <a:spLocks noGrp="1"/>
          </p:cNvSpPr>
          <p:nvPr>
            <p:ph type="body" sz="quarter" idx="58"/>
          </p:nvPr>
        </p:nvSpPr>
        <p:spPr/>
        <p:txBody>
          <a:bodyPr/>
          <a:lstStyle/>
          <a:p>
            <a:r>
              <a:rPr lang="hi-IN"/>
              <a:t>मार्गी ट्रैवल निम्न चीजें ऑफर करती है:</a:t>
            </a:r>
          </a:p>
        </p:txBody>
      </p:sp>
      <p:pic>
        <p:nvPicPr>
          <p:cNvPr id="14" name="चित्र प्लेसहोल्डर 13" descr="लाल कोट और शीतकालीन टोपी में बच्चा" title="यात्रा चित्र"/>
          <p:cNvPicPr>
            <a:picLocks noGrp="1" noChangeAspect="1"/>
          </p:cNvPicPr>
          <p:nvPr>
            <p:ph type="pic" sz="quarter" idx="59"/>
          </p:nvPr>
        </p:nvPicPr>
        <p:blipFill rotWithShape="1">
          <a:blip r:embed="rId4" cstate="print">
            <a:extLst>
              <a:ext uri="{28A0092B-C50C-407E-A947-70E740481C1C}">
                <a14:useLocalDpi xmlns:a14="http://schemas.microsoft.com/office/drawing/2010/main" val="0"/>
              </a:ext>
            </a:extLst>
          </a:blip>
          <a:srcRect/>
          <a:stretch/>
        </p:blipFill>
        <p:spPr/>
      </p:pic>
      <p:pic>
        <p:nvPicPr>
          <p:cNvPr id="27" name="चित्र प्लेसहोल्डर 26" descr="आदमी और बच्चे स्लेज चला रहे हैं" title="यात्रा चित्र"/>
          <p:cNvPicPr>
            <a:picLocks noGrp="1" noChangeAspect="1"/>
          </p:cNvPicPr>
          <p:nvPr>
            <p:ph type="pic" sz="quarter" idx="30"/>
          </p:nvPr>
        </p:nvPicPr>
        <p:blipFill rotWithShape="1">
          <a:blip r:embed="rId5" cstate="print">
            <a:extLst>
              <a:ext uri="{28A0092B-C50C-407E-A947-70E740481C1C}">
                <a14:useLocalDpi xmlns:a14="http://schemas.microsoft.com/office/drawing/2010/main" val="0"/>
              </a:ext>
            </a:extLst>
          </a:blip>
          <a:srcRect/>
          <a:stretch/>
        </p:blipFill>
        <p:spPr/>
      </p:pic>
      <p:cxnSp>
        <p:nvCxnSpPr>
          <p:cNvPr id="13" name="स्ट्रैट कनेक्टर 12"/>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स्ट्रैट कनेक्टर 14"/>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शीतकालीन विवरणिका 11x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interBrochure.potx" id="{7914E3C1-B050-42D3-81C2-28DDEDB2390F}" vid="{CD0C94AB-A5E2-4125-87EB-8B03305B1FE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दस्तावेज़ लाइब्रेरी प्रपत्र</Display>
  <Edit>दस्तावेज़ लाइब्रेरी प्रपत्र</Edit>
  <New>दस्तावेज़ लाइब्रेरी प्रपत्र</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यह मान सहेजने या संशोधन करने की संख्या को इंगित करता है. यह अनुप्रयोग प्रत्येक संशोधन के बाद इस मान का अद्यतन करने के लिए उत्तरदायी है.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F64003C-4601-434A-89D5-9D79BD4916D1}">
  <ds:schemaRefs>
    <ds:schemaRef ds:uri="http://schemas.microsoft.com/sharepoint/v3/contenttype/forms"/>
  </ds:schemaRefs>
</ds:datastoreItem>
</file>

<file path=customXml/itemProps2.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37716A6-524D-44CC-B263-8C7BFC3630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444</Words>
  <Application>Microsoft Office PowerPoint</Application>
  <PresentationFormat>कस्टम</PresentationFormat>
  <Paragraphs>28</Paragraphs>
  <Slides>2</Slides>
  <Notes>2</Notes>
  <HiddenSlides>0</HiddenSlides>
  <MMClips>0</MMClips>
  <ScaleCrop>false</ScaleCrop>
  <HeadingPairs>
    <vt:vector size="6" baseType="variant">
      <vt:variant>
        <vt:lpstr>उपयोग किए गए फ़ॉन्ट</vt:lpstr>
      </vt:variant>
      <vt:variant>
        <vt:i4>4</vt:i4>
      </vt:variant>
      <vt:variant>
        <vt:lpstr>विषयवस्तु</vt:lpstr>
      </vt:variant>
      <vt:variant>
        <vt:i4>1</vt:i4>
      </vt:variant>
      <vt:variant>
        <vt:lpstr>स्लाइड शीर्षक</vt:lpstr>
      </vt:variant>
      <vt:variant>
        <vt:i4>2</vt:i4>
      </vt:variant>
    </vt:vector>
  </HeadingPairs>
  <TitlesOfParts>
    <vt:vector size="7" baseType="lpstr">
      <vt:lpstr>Arial</vt:lpstr>
      <vt:lpstr>Georgia</vt:lpstr>
      <vt:lpstr>Mangal</vt:lpstr>
      <vt:lpstr>Nirmala UI</vt:lpstr>
      <vt:lpstr>शीतकालीन विवरणिका 11x8.5</vt:lpstr>
      <vt:lpstr>PowerPoint प्रस्तुति</vt:lpstr>
      <vt:lpstr>PowerPoint प्रस्तुति</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प्रस्तुति</dc:title>
  <dc:creator/>
  <cp:lastModifiedBy/>
  <cp:revision>4</cp:revision>
  <dcterms:created xsi:type="dcterms:W3CDTF">2012-09-19T20:49:24Z</dcterms:created>
  <dcterms:modified xsi:type="dcterms:W3CDTF">2013-08-06T09:50:52Z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