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50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79909" autoAdjust="0"/>
  </p:normalViewPr>
  <p:slideViewPr>
    <p:cSldViewPr showGuides="1">
      <p:cViewPr varScale="1">
        <p:scale>
          <a:sx n="69" d="100"/>
          <a:sy n="6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5E9F0-D964-4A1C-BF0F-442E4C796672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DA62C-EF32-4C03-B8EB-062D14401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4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A62C-EF32-4C03-B8EB-062D144019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9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4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0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3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5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5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2D1B-ECAC-43BC-8896-D869663C824C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44B4-773B-4C49-85AA-C657A608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0"/>
            <a:ext cx="25908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35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2680955" y="812626"/>
            <a:ext cx="3784948" cy="3784948"/>
          </a:xfrm>
          <a:prstGeom prst="donut">
            <a:avLst>
              <a:gd name="adj" fmla="val 7813"/>
            </a:avLst>
          </a:prstGeom>
          <a:solidFill>
            <a:srgbClr val="C2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2668429" y="800100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4767942" h="4767942">
                <a:moveTo>
                  <a:pt x="2701915" y="4406522"/>
                </a:moveTo>
                <a:cubicBezTo>
                  <a:pt x="2610773" y="4423345"/>
                  <a:pt x="2517228" y="4431561"/>
                  <a:pt x="2422071" y="4431720"/>
                </a:cubicBezTo>
                <a:lnTo>
                  <a:pt x="2422071" y="4668047"/>
                </a:lnTo>
                <a:cubicBezTo>
                  <a:pt x="2531216" y="4667875"/>
                  <a:pt x="2638476" y="4658446"/>
                  <a:pt x="2742917" y="4639059"/>
                </a:cubicBezTo>
                <a:close/>
                <a:moveTo>
                  <a:pt x="2066028" y="4406522"/>
                </a:moveTo>
                <a:lnTo>
                  <a:pt x="2025026" y="4639059"/>
                </a:lnTo>
                <a:cubicBezTo>
                  <a:pt x="2129467" y="4658446"/>
                  <a:pt x="2236727" y="4667875"/>
                  <a:pt x="2345871" y="4668047"/>
                </a:cubicBezTo>
                <a:lnTo>
                  <a:pt x="2345871" y="4431720"/>
                </a:lnTo>
                <a:cubicBezTo>
                  <a:pt x="2250714" y="4431561"/>
                  <a:pt x="2157170" y="4423345"/>
                  <a:pt x="2066028" y="4406522"/>
                </a:cubicBezTo>
                <a:close/>
                <a:moveTo>
                  <a:pt x="3048569" y="4321333"/>
                </a:moveTo>
                <a:cubicBezTo>
                  <a:pt x="2961187" y="4353465"/>
                  <a:pt x="2870435" y="4377834"/>
                  <a:pt x="2777263" y="4395022"/>
                </a:cubicBezTo>
                <a:lnTo>
                  <a:pt x="2818265" y="4627559"/>
                </a:lnTo>
                <a:cubicBezTo>
                  <a:pt x="2925184" y="4608196"/>
                  <a:pt x="3029238" y="4580248"/>
                  <a:pt x="3129322" y="4543200"/>
                </a:cubicBezTo>
                <a:close/>
                <a:moveTo>
                  <a:pt x="1719374" y="4321333"/>
                </a:moveTo>
                <a:lnTo>
                  <a:pt x="1638621" y="4543200"/>
                </a:lnTo>
                <a:cubicBezTo>
                  <a:pt x="1738705" y="4580248"/>
                  <a:pt x="1842759" y="4608197"/>
                  <a:pt x="1949678" y="4627559"/>
                </a:cubicBezTo>
                <a:lnTo>
                  <a:pt x="1990681" y="4395022"/>
                </a:lnTo>
                <a:cubicBezTo>
                  <a:pt x="1897508" y="4377834"/>
                  <a:pt x="1806756" y="4353465"/>
                  <a:pt x="1719374" y="4321333"/>
                </a:cubicBezTo>
                <a:close/>
                <a:moveTo>
                  <a:pt x="3375449" y="4177462"/>
                </a:moveTo>
                <a:cubicBezTo>
                  <a:pt x="3294102" y="4223384"/>
                  <a:pt x="3208972" y="4263231"/>
                  <a:pt x="3120126" y="4295142"/>
                </a:cubicBezTo>
                <a:lnTo>
                  <a:pt x="3200880" y="4517010"/>
                </a:lnTo>
                <a:cubicBezTo>
                  <a:pt x="3302832" y="4480617"/>
                  <a:pt x="3400440" y="4434922"/>
                  <a:pt x="3493522" y="4381970"/>
                </a:cubicBezTo>
                <a:close/>
                <a:moveTo>
                  <a:pt x="1392494" y="4177462"/>
                </a:moveTo>
                <a:lnTo>
                  <a:pt x="1274421" y="4381970"/>
                </a:lnTo>
                <a:cubicBezTo>
                  <a:pt x="1367503" y="4434923"/>
                  <a:pt x="1465111" y="4480617"/>
                  <a:pt x="1567063" y="4517010"/>
                </a:cubicBezTo>
                <a:lnTo>
                  <a:pt x="1647817" y="4295143"/>
                </a:lnTo>
                <a:cubicBezTo>
                  <a:pt x="1558971" y="4263232"/>
                  <a:pt x="1473841" y="4223384"/>
                  <a:pt x="1392494" y="4177462"/>
                </a:cubicBezTo>
                <a:close/>
                <a:moveTo>
                  <a:pt x="3671547" y="3977718"/>
                </a:moveTo>
                <a:cubicBezTo>
                  <a:pt x="3599284" y="4037289"/>
                  <a:pt x="3522359" y="4091299"/>
                  <a:pt x="3440589" y="4137888"/>
                </a:cubicBezTo>
                <a:lnTo>
                  <a:pt x="3558662" y="4342396"/>
                </a:lnTo>
                <a:cubicBezTo>
                  <a:pt x="3652479" y="4289077"/>
                  <a:pt x="3740684" y="4227145"/>
                  <a:pt x="3823528" y="4158842"/>
                </a:cubicBezTo>
                <a:close/>
                <a:moveTo>
                  <a:pt x="1096396" y="3977718"/>
                </a:moveTo>
                <a:lnTo>
                  <a:pt x="944415" y="4158842"/>
                </a:lnTo>
                <a:cubicBezTo>
                  <a:pt x="1027258" y="4227144"/>
                  <a:pt x="1115463" y="4289077"/>
                  <a:pt x="1209280" y="4342396"/>
                </a:cubicBezTo>
                <a:lnTo>
                  <a:pt x="1327353" y="4137888"/>
                </a:lnTo>
                <a:cubicBezTo>
                  <a:pt x="1245583" y="4091299"/>
                  <a:pt x="1168658" y="4037289"/>
                  <a:pt x="1096396" y="3977718"/>
                </a:cubicBezTo>
                <a:close/>
                <a:moveTo>
                  <a:pt x="3927907" y="3729224"/>
                </a:moveTo>
                <a:cubicBezTo>
                  <a:pt x="3867668" y="3801212"/>
                  <a:pt x="3801211" y="3867669"/>
                  <a:pt x="3729223" y="3927908"/>
                </a:cubicBezTo>
                <a:lnTo>
                  <a:pt x="3881078" y="4108881"/>
                </a:lnTo>
                <a:cubicBezTo>
                  <a:pt x="3963648" y="4039854"/>
                  <a:pt x="4039853" y="3963649"/>
                  <a:pt x="4108880" y="3881079"/>
                </a:cubicBezTo>
                <a:close/>
                <a:moveTo>
                  <a:pt x="840035" y="3729224"/>
                </a:moveTo>
                <a:lnTo>
                  <a:pt x="659063" y="3881079"/>
                </a:lnTo>
                <a:cubicBezTo>
                  <a:pt x="728090" y="3963649"/>
                  <a:pt x="804294" y="4039854"/>
                  <a:pt x="886865" y="4108881"/>
                </a:cubicBezTo>
                <a:lnTo>
                  <a:pt x="1038719" y="3927908"/>
                </a:lnTo>
                <a:cubicBezTo>
                  <a:pt x="966731" y="3867669"/>
                  <a:pt x="900274" y="3801212"/>
                  <a:pt x="840035" y="3729224"/>
                </a:cubicBezTo>
                <a:close/>
                <a:moveTo>
                  <a:pt x="4137888" y="3440590"/>
                </a:moveTo>
                <a:cubicBezTo>
                  <a:pt x="4091299" y="3522360"/>
                  <a:pt x="4037289" y="3599285"/>
                  <a:pt x="3977717" y="3671548"/>
                </a:cubicBezTo>
                <a:lnTo>
                  <a:pt x="4158841" y="3823529"/>
                </a:lnTo>
                <a:cubicBezTo>
                  <a:pt x="4227144" y="3740685"/>
                  <a:pt x="4289077" y="3652480"/>
                  <a:pt x="4342395" y="3558663"/>
                </a:cubicBezTo>
                <a:close/>
                <a:moveTo>
                  <a:pt x="630055" y="3440590"/>
                </a:moveTo>
                <a:lnTo>
                  <a:pt x="425547" y="3558663"/>
                </a:lnTo>
                <a:cubicBezTo>
                  <a:pt x="478866" y="3652480"/>
                  <a:pt x="540799" y="3740685"/>
                  <a:pt x="609102" y="3823529"/>
                </a:cubicBezTo>
                <a:lnTo>
                  <a:pt x="790225" y="3671548"/>
                </a:lnTo>
                <a:cubicBezTo>
                  <a:pt x="730654" y="3599285"/>
                  <a:pt x="676644" y="3522361"/>
                  <a:pt x="630055" y="3440590"/>
                </a:cubicBezTo>
                <a:close/>
                <a:moveTo>
                  <a:pt x="4295142" y="3120126"/>
                </a:moveTo>
                <a:cubicBezTo>
                  <a:pt x="4263231" y="3208973"/>
                  <a:pt x="4223383" y="3294102"/>
                  <a:pt x="4177461" y="3375450"/>
                </a:cubicBezTo>
                <a:lnTo>
                  <a:pt x="4381969" y="3493522"/>
                </a:lnTo>
                <a:cubicBezTo>
                  <a:pt x="4434922" y="3400441"/>
                  <a:pt x="4480617" y="3302832"/>
                  <a:pt x="4517010" y="3200880"/>
                </a:cubicBezTo>
                <a:close/>
                <a:moveTo>
                  <a:pt x="472800" y="3120126"/>
                </a:moveTo>
                <a:lnTo>
                  <a:pt x="250932" y="3200879"/>
                </a:lnTo>
                <a:cubicBezTo>
                  <a:pt x="287326" y="3302832"/>
                  <a:pt x="333020" y="3400441"/>
                  <a:pt x="385974" y="3493523"/>
                </a:cubicBezTo>
                <a:lnTo>
                  <a:pt x="590481" y="3375450"/>
                </a:lnTo>
                <a:cubicBezTo>
                  <a:pt x="544559" y="3294102"/>
                  <a:pt x="504711" y="3208972"/>
                  <a:pt x="472800" y="3120126"/>
                </a:cubicBezTo>
                <a:close/>
                <a:moveTo>
                  <a:pt x="4395022" y="2777262"/>
                </a:moveTo>
                <a:cubicBezTo>
                  <a:pt x="4377834" y="2870434"/>
                  <a:pt x="4353465" y="2961187"/>
                  <a:pt x="4321333" y="3048569"/>
                </a:cubicBezTo>
                <a:lnTo>
                  <a:pt x="4543200" y="3129322"/>
                </a:lnTo>
                <a:cubicBezTo>
                  <a:pt x="4580248" y="3029238"/>
                  <a:pt x="4608196" y="2925184"/>
                  <a:pt x="4627559" y="2818265"/>
                </a:cubicBezTo>
                <a:close/>
                <a:moveTo>
                  <a:pt x="372920" y="2777261"/>
                </a:moveTo>
                <a:lnTo>
                  <a:pt x="140383" y="2818264"/>
                </a:lnTo>
                <a:cubicBezTo>
                  <a:pt x="159746" y="2925183"/>
                  <a:pt x="187694" y="3029237"/>
                  <a:pt x="224742" y="3129321"/>
                </a:cubicBezTo>
                <a:lnTo>
                  <a:pt x="446609" y="3048568"/>
                </a:lnTo>
                <a:cubicBezTo>
                  <a:pt x="414477" y="2961186"/>
                  <a:pt x="390108" y="2870434"/>
                  <a:pt x="372920" y="2777261"/>
                </a:cubicBezTo>
                <a:close/>
                <a:moveTo>
                  <a:pt x="4431720" y="2422072"/>
                </a:moveTo>
                <a:cubicBezTo>
                  <a:pt x="4431561" y="2517229"/>
                  <a:pt x="4423345" y="2610774"/>
                  <a:pt x="4406522" y="2701915"/>
                </a:cubicBezTo>
                <a:lnTo>
                  <a:pt x="4639059" y="2742917"/>
                </a:lnTo>
                <a:cubicBezTo>
                  <a:pt x="4658445" y="2638476"/>
                  <a:pt x="4667875" y="2531217"/>
                  <a:pt x="4668047" y="2422072"/>
                </a:cubicBezTo>
                <a:close/>
                <a:moveTo>
                  <a:pt x="99895" y="2422072"/>
                </a:moveTo>
                <a:cubicBezTo>
                  <a:pt x="100067" y="2531216"/>
                  <a:pt x="109497" y="2638475"/>
                  <a:pt x="128884" y="2742916"/>
                </a:cubicBezTo>
                <a:lnTo>
                  <a:pt x="361420" y="2701914"/>
                </a:lnTo>
                <a:cubicBezTo>
                  <a:pt x="344597" y="2610773"/>
                  <a:pt x="336381" y="2517229"/>
                  <a:pt x="336222" y="2422072"/>
                </a:cubicBezTo>
                <a:close/>
                <a:moveTo>
                  <a:pt x="128883" y="2025027"/>
                </a:moveTo>
                <a:cubicBezTo>
                  <a:pt x="109497" y="2129469"/>
                  <a:pt x="100067" y="2236728"/>
                  <a:pt x="99895" y="2345872"/>
                </a:cubicBezTo>
                <a:lnTo>
                  <a:pt x="336222" y="2345872"/>
                </a:lnTo>
                <a:cubicBezTo>
                  <a:pt x="336381" y="2250716"/>
                  <a:pt x="344597" y="2157171"/>
                  <a:pt x="361420" y="2066030"/>
                </a:cubicBezTo>
                <a:close/>
                <a:moveTo>
                  <a:pt x="4639059" y="2025026"/>
                </a:moveTo>
                <a:lnTo>
                  <a:pt x="4406522" y="2066028"/>
                </a:lnTo>
                <a:cubicBezTo>
                  <a:pt x="4423345" y="2157170"/>
                  <a:pt x="4431561" y="2250715"/>
                  <a:pt x="4431720" y="2345872"/>
                </a:cubicBezTo>
                <a:lnTo>
                  <a:pt x="4668047" y="2345872"/>
                </a:lnTo>
                <a:cubicBezTo>
                  <a:pt x="4667875" y="2236727"/>
                  <a:pt x="4658446" y="2129468"/>
                  <a:pt x="4639059" y="2025026"/>
                </a:cubicBezTo>
                <a:close/>
                <a:moveTo>
                  <a:pt x="4543201" y="1638621"/>
                </a:moveTo>
                <a:lnTo>
                  <a:pt x="4321333" y="1719374"/>
                </a:lnTo>
                <a:cubicBezTo>
                  <a:pt x="4353465" y="1806756"/>
                  <a:pt x="4377835" y="1897509"/>
                  <a:pt x="4395023" y="1990681"/>
                </a:cubicBezTo>
                <a:lnTo>
                  <a:pt x="4627559" y="1949678"/>
                </a:lnTo>
                <a:cubicBezTo>
                  <a:pt x="4608197" y="1842759"/>
                  <a:pt x="4580248" y="1738705"/>
                  <a:pt x="4543201" y="1638621"/>
                </a:cubicBezTo>
                <a:close/>
                <a:moveTo>
                  <a:pt x="224742" y="1638621"/>
                </a:moveTo>
                <a:cubicBezTo>
                  <a:pt x="187694" y="1738706"/>
                  <a:pt x="159746" y="1842760"/>
                  <a:pt x="140383" y="1949679"/>
                </a:cubicBezTo>
                <a:lnTo>
                  <a:pt x="372920" y="1990682"/>
                </a:lnTo>
                <a:cubicBezTo>
                  <a:pt x="390108" y="1897509"/>
                  <a:pt x="414477" y="1806757"/>
                  <a:pt x="446609" y="1719375"/>
                </a:cubicBezTo>
                <a:close/>
                <a:moveTo>
                  <a:pt x="4381970" y="1274422"/>
                </a:moveTo>
                <a:lnTo>
                  <a:pt x="4177462" y="1392494"/>
                </a:lnTo>
                <a:cubicBezTo>
                  <a:pt x="4223384" y="1473842"/>
                  <a:pt x="4263232" y="1558971"/>
                  <a:pt x="4295142" y="1647817"/>
                </a:cubicBezTo>
                <a:lnTo>
                  <a:pt x="4517010" y="1567063"/>
                </a:lnTo>
                <a:cubicBezTo>
                  <a:pt x="4480617" y="1465111"/>
                  <a:pt x="4434923" y="1367503"/>
                  <a:pt x="4381970" y="1274422"/>
                </a:cubicBezTo>
                <a:close/>
                <a:moveTo>
                  <a:pt x="385972" y="1274421"/>
                </a:moveTo>
                <a:cubicBezTo>
                  <a:pt x="333020" y="1367503"/>
                  <a:pt x="287325" y="1465112"/>
                  <a:pt x="250932" y="1567064"/>
                </a:cubicBezTo>
                <a:lnTo>
                  <a:pt x="472800" y="1647817"/>
                </a:lnTo>
                <a:cubicBezTo>
                  <a:pt x="504711" y="1558971"/>
                  <a:pt x="544558" y="1473842"/>
                  <a:pt x="590480" y="1392494"/>
                </a:cubicBezTo>
                <a:close/>
                <a:moveTo>
                  <a:pt x="4158842" y="944415"/>
                </a:moveTo>
                <a:lnTo>
                  <a:pt x="3977718" y="1096396"/>
                </a:lnTo>
                <a:cubicBezTo>
                  <a:pt x="4037290" y="1168659"/>
                  <a:pt x="4091300" y="1245584"/>
                  <a:pt x="4137889" y="1327354"/>
                </a:cubicBezTo>
                <a:lnTo>
                  <a:pt x="4342397" y="1209281"/>
                </a:lnTo>
                <a:cubicBezTo>
                  <a:pt x="4289078" y="1115464"/>
                  <a:pt x="4227145" y="1027259"/>
                  <a:pt x="4158842" y="944415"/>
                </a:cubicBezTo>
                <a:close/>
                <a:moveTo>
                  <a:pt x="609100" y="944415"/>
                </a:moveTo>
                <a:cubicBezTo>
                  <a:pt x="540797" y="1027259"/>
                  <a:pt x="478865" y="1115464"/>
                  <a:pt x="425546" y="1209281"/>
                </a:cubicBezTo>
                <a:lnTo>
                  <a:pt x="630054" y="1327354"/>
                </a:lnTo>
                <a:cubicBezTo>
                  <a:pt x="676643" y="1245584"/>
                  <a:pt x="730652" y="1168659"/>
                  <a:pt x="790224" y="1096396"/>
                </a:cubicBezTo>
                <a:close/>
                <a:moveTo>
                  <a:pt x="3881078" y="659062"/>
                </a:moveTo>
                <a:lnTo>
                  <a:pt x="3729224" y="840035"/>
                </a:lnTo>
                <a:cubicBezTo>
                  <a:pt x="3801212" y="900274"/>
                  <a:pt x="3867669" y="966731"/>
                  <a:pt x="3927908" y="1038719"/>
                </a:cubicBezTo>
                <a:lnTo>
                  <a:pt x="4108881" y="886865"/>
                </a:lnTo>
                <a:cubicBezTo>
                  <a:pt x="4039854" y="804294"/>
                  <a:pt x="3963649" y="728090"/>
                  <a:pt x="3881078" y="659062"/>
                </a:cubicBezTo>
                <a:close/>
                <a:moveTo>
                  <a:pt x="886864" y="659062"/>
                </a:moveTo>
                <a:cubicBezTo>
                  <a:pt x="804293" y="728090"/>
                  <a:pt x="728089" y="804294"/>
                  <a:pt x="659062" y="886865"/>
                </a:cubicBezTo>
                <a:lnTo>
                  <a:pt x="840034" y="1038719"/>
                </a:lnTo>
                <a:cubicBezTo>
                  <a:pt x="900273" y="966731"/>
                  <a:pt x="966730" y="900274"/>
                  <a:pt x="1038718" y="840035"/>
                </a:cubicBezTo>
                <a:close/>
                <a:moveTo>
                  <a:pt x="3558663" y="425547"/>
                </a:moveTo>
                <a:lnTo>
                  <a:pt x="3440590" y="630055"/>
                </a:lnTo>
                <a:cubicBezTo>
                  <a:pt x="3522360" y="676644"/>
                  <a:pt x="3599285" y="730654"/>
                  <a:pt x="3671548" y="790225"/>
                </a:cubicBezTo>
                <a:lnTo>
                  <a:pt x="3823529" y="609101"/>
                </a:lnTo>
                <a:cubicBezTo>
                  <a:pt x="3740685" y="540798"/>
                  <a:pt x="3652480" y="478866"/>
                  <a:pt x="3558663" y="425547"/>
                </a:cubicBezTo>
                <a:close/>
                <a:moveTo>
                  <a:pt x="1209279" y="425547"/>
                </a:moveTo>
                <a:cubicBezTo>
                  <a:pt x="1115462" y="478866"/>
                  <a:pt x="1027257" y="540799"/>
                  <a:pt x="944414" y="609101"/>
                </a:cubicBezTo>
                <a:lnTo>
                  <a:pt x="1096395" y="790225"/>
                </a:lnTo>
                <a:cubicBezTo>
                  <a:pt x="1168657" y="730654"/>
                  <a:pt x="1245582" y="676644"/>
                  <a:pt x="1327352" y="630055"/>
                </a:cubicBezTo>
                <a:close/>
                <a:moveTo>
                  <a:pt x="2383971" y="420676"/>
                </a:moveTo>
                <a:cubicBezTo>
                  <a:pt x="1299673" y="420676"/>
                  <a:pt x="420676" y="1299673"/>
                  <a:pt x="420676" y="2383971"/>
                </a:cubicBezTo>
                <a:cubicBezTo>
                  <a:pt x="420676" y="3468269"/>
                  <a:pt x="1299673" y="4347266"/>
                  <a:pt x="2383971" y="4347266"/>
                </a:cubicBezTo>
                <a:cubicBezTo>
                  <a:pt x="3468269" y="4347266"/>
                  <a:pt x="4347266" y="3468269"/>
                  <a:pt x="4347266" y="2383971"/>
                </a:cubicBezTo>
                <a:cubicBezTo>
                  <a:pt x="4347266" y="1299673"/>
                  <a:pt x="3468269" y="420676"/>
                  <a:pt x="2383971" y="420676"/>
                </a:cubicBezTo>
                <a:close/>
                <a:moveTo>
                  <a:pt x="3200879" y="250932"/>
                </a:moveTo>
                <a:lnTo>
                  <a:pt x="3120126" y="472800"/>
                </a:lnTo>
                <a:cubicBezTo>
                  <a:pt x="3208972" y="504711"/>
                  <a:pt x="3294102" y="544559"/>
                  <a:pt x="3375450" y="590481"/>
                </a:cubicBezTo>
                <a:lnTo>
                  <a:pt x="3493523" y="385973"/>
                </a:lnTo>
                <a:cubicBezTo>
                  <a:pt x="3400441" y="333020"/>
                  <a:pt x="3302832" y="287326"/>
                  <a:pt x="3200879" y="250932"/>
                </a:cubicBezTo>
                <a:close/>
                <a:moveTo>
                  <a:pt x="1567064" y="250932"/>
                </a:moveTo>
                <a:cubicBezTo>
                  <a:pt x="1465111" y="287325"/>
                  <a:pt x="1367502" y="333020"/>
                  <a:pt x="1274419" y="385973"/>
                </a:cubicBezTo>
                <a:lnTo>
                  <a:pt x="1392492" y="590481"/>
                </a:lnTo>
                <a:cubicBezTo>
                  <a:pt x="1473840" y="544559"/>
                  <a:pt x="1558970" y="504711"/>
                  <a:pt x="1647817" y="472800"/>
                </a:cubicBezTo>
                <a:close/>
                <a:moveTo>
                  <a:pt x="2818264" y="140383"/>
                </a:moveTo>
                <a:lnTo>
                  <a:pt x="2777262" y="372920"/>
                </a:lnTo>
                <a:cubicBezTo>
                  <a:pt x="2870434" y="390108"/>
                  <a:pt x="2961186" y="414477"/>
                  <a:pt x="3048568" y="446609"/>
                </a:cubicBezTo>
                <a:lnTo>
                  <a:pt x="3129322" y="224742"/>
                </a:lnTo>
                <a:cubicBezTo>
                  <a:pt x="3029237" y="187694"/>
                  <a:pt x="2925183" y="159746"/>
                  <a:pt x="2818264" y="140383"/>
                </a:cubicBezTo>
                <a:close/>
                <a:moveTo>
                  <a:pt x="1949679" y="140383"/>
                </a:moveTo>
                <a:cubicBezTo>
                  <a:pt x="1842760" y="159746"/>
                  <a:pt x="1738706" y="187694"/>
                  <a:pt x="1638621" y="224742"/>
                </a:cubicBezTo>
                <a:lnTo>
                  <a:pt x="1719375" y="446609"/>
                </a:lnTo>
                <a:cubicBezTo>
                  <a:pt x="1806757" y="414477"/>
                  <a:pt x="1897509" y="390108"/>
                  <a:pt x="1990682" y="372920"/>
                </a:cubicBezTo>
                <a:close/>
                <a:moveTo>
                  <a:pt x="2422071" y="99895"/>
                </a:moveTo>
                <a:lnTo>
                  <a:pt x="2422071" y="336222"/>
                </a:lnTo>
                <a:cubicBezTo>
                  <a:pt x="2517228" y="336381"/>
                  <a:pt x="2610773" y="344597"/>
                  <a:pt x="2701914" y="361420"/>
                </a:cubicBezTo>
                <a:lnTo>
                  <a:pt x="2742917" y="128884"/>
                </a:lnTo>
                <a:cubicBezTo>
                  <a:pt x="2638475" y="109497"/>
                  <a:pt x="2531216" y="100067"/>
                  <a:pt x="2422071" y="99895"/>
                </a:cubicBezTo>
                <a:close/>
                <a:moveTo>
                  <a:pt x="2345871" y="99895"/>
                </a:moveTo>
                <a:cubicBezTo>
                  <a:pt x="2236727" y="100067"/>
                  <a:pt x="2129468" y="109497"/>
                  <a:pt x="2025027" y="128883"/>
                </a:cubicBezTo>
                <a:lnTo>
                  <a:pt x="2066029" y="361420"/>
                </a:lnTo>
                <a:cubicBezTo>
                  <a:pt x="2157170" y="344597"/>
                  <a:pt x="2250715" y="336381"/>
                  <a:pt x="2345871" y="336222"/>
                </a:cubicBezTo>
                <a:close/>
                <a:moveTo>
                  <a:pt x="2383971" y="0"/>
                </a:moveTo>
                <a:cubicBezTo>
                  <a:pt x="3700602" y="0"/>
                  <a:pt x="4767942" y="1067340"/>
                  <a:pt x="4767942" y="2383971"/>
                </a:cubicBezTo>
                <a:cubicBezTo>
                  <a:pt x="4767942" y="3700602"/>
                  <a:pt x="3700602" y="4767942"/>
                  <a:pt x="2383971" y="4767942"/>
                </a:cubicBezTo>
                <a:cubicBezTo>
                  <a:pt x="1067340" y="4767942"/>
                  <a:pt x="0" y="3700602"/>
                  <a:pt x="0" y="2383971"/>
                </a:cubicBezTo>
                <a:cubicBezTo>
                  <a:pt x="0" y="1067340"/>
                  <a:pt x="1067340" y="0"/>
                  <a:pt x="238397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9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9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9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9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1429" y="1859643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9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9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0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2" grpId="0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Animated_timer_on_textured_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BB3141636B894099107E6745BE213F04000498BE45EB900B4AB4820FEB2B334769" ma:contentTypeVersion="56" ma:contentTypeDescription="Create a new document." ma:contentTypeScope="" ma:versionID="88e980705863785d62b24b2f127d8bb3">
  <xsd:schema xmlns:xsd="http://www.w3.org/2001/XMLSchema" xmlns:xs="http://www.w3.org/2001/XMLSchema" xmlns:p="http://schemas.microsoft.com/office/2006/metadata/properties" xmlns:ns2="6e9ea02a-742f-4d68-9828-878561d4a93c" targetNamespace="http://schemas.microsoft.com/office/2006/metadata/properties" ma:root="true" ma:fieldsID="41e2f71470f72663579db268ee2082ab" ns2:_="">
    <xsd:import namespace="6e9ea02a-742f-4d68-9828-878561d4a93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ea02a-742f-4d68-9828-878561d4a93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f49aea52-57cf-43e7-ad0f-73ec13c09c94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97E9BFDD-1396-425A-819C-F21D6585E878}" ma:internalName="CSXSubmissionMarket" ma:readOnly="false" ma:showField="MarketName" ma:web="6e9ea02a-742f-4d68-9828-878561d4a93c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42c02ad2-dcd2-4ab7-b59e-0790aa7a8b17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B6637CC4-9BDF-4FFE-8FBF-4FC2310BA3C9}" ma:internalName="InProjectListLookup" ma:readOnly="true" ma:showField="InProjectList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481df231-2158-47e1-bee4-ea5880ea189b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B6637CC4-9BDF-4FFE-8FBF-4FC2310BA3C9}" ma:internalName="LastCompleteVersionLookup" ma:readOnly="true" ma:showField="LastCompleteVersion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B6637CC4-9BDF-4FFE-8FBF-4FC2310BA3C9}" ma:internalName="LastPreviewErrorLookup" ma:readOnly="true" ma:showField="LastPreviewError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B6637CC4-9BDF-4FFE-8FBF-4FC2310BA3C9}" ma:internalName="LastPreviewResultLookup" ma:readOnly="true" ma:showField="LastPreviewResult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B6637CC4-9BDF-4FFE-8FBF-4FC2310BA3C9}" ma:internalName="LastPreviewAttemptDateLookup" ma:readOnly="true" ma:showField="LastPreviewAttemptDate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B6637CC4-9BDF-4FFE-8FBF-4FC2310BA3C9}" ma:internalName="LastPreviewedByLookup" ma:readOnly="true" ma:showField="LastPreviewedBy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B6637CC4-9BDF-4FFE-8FBF-4FC2310BA3C9}" ma:internalName="LastPreviewTimeLookup" ma:readOnly="true" ma:showField="LastPreviewTime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B6637CC4-9BDF-4FFE-8FBF-4FC2310BA3C9}" ma:internalName="LastPreviewVersionLookup" ma:readOnly="true" ma:showField="LastPreviewVersion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B6637CC4-9BDF-4FFE-8FBF-4FC2310BA3C9}" ma:internalName="LastPublishErrorLookup" ma:readOnly="true" ma:showField="LastPublishError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B6637CC4-9BDF-4FFE-8FBF-4FC2310BA3C9}" ma:internalName="LastPublishResultLookup" ma:readOnly="true" ma:showField="LastPublishResult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B6637CC4-9BDF-4FFE-8FBF-4FC2310BA3C9}" ma:internalName="LastPublishAttemptDateLookup" ma:readOnly="true" ma:showField="LastPublishAttemptDate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B6637CC4-9BDF-4FFE-8FBF-4FC2310BA3C9}" ma:internalName="LastPublishedByLookup" ma:readOnly="true" ma:showField="LastPublishedBy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B6637CC4-9BDF-4FFE-8FBF-4FC2310BA3C9}" ma:internalName="LastPublishTimeLookup" ma:readOnly="true" ma:showField="LastPublishTime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B6637CC4-9BDF-4FFE-8FBF-4FC2310BA3C9}" ma:internalName="LastPublishVersionLookup" ma:readOnly="true" ma:showField="LastPublishVersion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622F070B-DDF0-482B-8229-151EA03F1CC6}" ma:internalName="LocLastLocAttemptVersionLookup" ma:readOnly="false" ma:showField="LastLocAttemptVersion" ma:web="6e9ea02a-742f-4d68-9828-878561d4a93c">
      <xsd:simpleType>
        <xsd:restriction base="dms:Lookup"/>
      </xsd:simpleType>
    </xsd:element>
    <xsd:element name="LocLastLocAttemptVersionTypeLookup" ma:index="71" nillable="true" ma:displayName="Loc Last Loc Attempt Version Type" ma:default="" ma:list="{622F070B-DDF0-482B-8229-151EA03F1CC6}" ma:internalName="LocLastLocAttemptVersionTypeLookup" ma:readOnly="true" ma:showField="LastLocAttemptVersionType" ma:web="6e9ea02a-742f-4d68-9828-878561d4a93c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622F070B-DDF0-482B-8229-151EA03F1CC6}" ma:internalName="LocNewPublishedVersionLookup" ma:readOnly="true" ma:showField="NewPublishedVersion" ma:web="6e9ea02a-742f-4d68-9828-878561d4a93c">
      <xsd:simpleType>
        <xsd:restriction base="dms:Lookup"/>
      </xsd:simpleType>
    </xsd:element>
    <xsd:element name="LocOverallHandbackStatusLookup" ma:index="75" nillable="true" ma:displayName="Loc Overall Handback Status" ma:default="" ma:list="{622F070B-DDF0-482B-8229-151EA03F1CC6}" ma:internalName="LocOverallHandbackStatusLookup" ma:readOnly="true" ma:showField="OverallHandbackStatus" ma:web="6e9ea02a-742f-4d68-9828-878561d4a93c">
      <xsd:simpleType>
        <xsd:restriction base="dms:Lookup"/>
      </xsd:simpleType>
    </xsd:element>
    <xsd:element name="LocOverallLocStatusLookup" ma:index="76" nillable="true" ma:displayName="Loc Overall Localize Status" ma:default="" ma:list="{622F070B-DDF0-482B-8229-151EA03F1CC6}" ma:internalName="LocOverallLocStatusLookup" ma:readOnly="true" ma:showField="OverallLocStatus" ma:web="6e9ea02a-742f-4d68-9828-878561d4a93c">
      <xsd:simpleType>
        <xsd:restriction base="dms:Lookup"/>
      </xsd:simpleType>
    </xsd:element>
    <xsd:element name="LocOverallPreviewStatusLookup" ma:index="77" nillable="true" ma:displayName="Loc Overall Preview Status" ma:default="" ma:list="{622F070B-DDF0-482B-8229-151EA03F1CC6}" ma:internalName="LocOverallPreviewStatusLookup" ma:readOnly="true" ma:showField="OverallPreviewStatus" ma:web="6e9ea02a-742f-4d68-9828-878561d4a93c">
      <xsd:simpleType>
        <xsd:restriction base="dms:Lookup"/>
      </xsd:simpleType>
    </xsd:element>
    <xsd:element name="LocOverallPublishStatusLookup" ma:index="78" nillable="true" ma:displayName="Loc Overall Publish Status" ma:default="" ma:list="{622F070B-DDF0-482B-8229-151EA03F1CC6}" ma:internalName="LocOverallPublishStatusLookup" ma:readOnly="true" ma:showField="OverallPublishStatus" ma:web="6e9ea02a-742f-4d68-9828-878561d4a93c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622F070B-DDF0-482B-8229-151EA03F1CC6}" ma:internalName="LocProcessedForHandoffsLookup" ma:readOnly="true" ma:showField="ProcessedForHandoffs" ma:web="6e9ea02a-742f-4d68-9828-878561d4a93c">
      <xsd:simpleType>
        <xsd:restriction base="dms:Lookup"/>
      </xsd:simpleType>
    </xsd:element>
    <xsd:element name="LocProcessedForMarketsLookup" ma:index="81" nillable="true" ma:displayName="Loc Processed For Markets" ma:default="" ma:list="{622F070B-DDF0-482B-8229-151EA03F1CC6}" ma:internalName="LocProcessedForMarketsLookup" ma:readOnly="true" ma:showField="ProcessedForMarkets" ma:web="6e9ea02a-742f-4d68-9828-878561d4a93c">
      <xsd:simpleType>
        <xsd:restriction base="dms:Lookup"/>
      </xsd:simpleType>
    </xsd:element>
    <xsd:element name="LocPublishedDependentAssetsLookup" ma:index="82" nillable="true" ma:displayName="Loc Published Dependent Assets" ma:default="" ma:list="{622F070B-DDF0-482B-8229-151EA03F1CC6}" ma:internalName="LocPublishedDependentAssetsLookup" ma:readOnly="true" ma:showField="PublishedDependentAssets" ma:web="6e9ea02a-742f-4d68-9828-878561d4a93c">
      <xsd:simpleType>
        <xsd:restriction base="dms:Lookup"/>
      </xsd:simpleType>
    </xsd:element>
    <xsd:element name="LocPublishedLinkedAssetsLookup" ma:index="83" nillable="true" ma:displayName="Loc Published Linked Assets" ma:default="" ma:list="{622F070B-DDF0-482B-8229-151EA03F1CC6}" ma:internalName="LocPublishedLinkedAssetsLookup" ma:readOnly="true" ma:showField="PublishedLinkedAssets" ma:web="6e9ea02a-742f-4d68-9828-878561d4a93c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beb7c97e-5beb-4bf0-a64a-0521b62690f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97E9BFDD-1396-425A-819C-F21D6585E878}" ma:internalName="Markets" ma:readOnly="false" ma:showField="MarketName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B6637CC4-9BDF-4FFE-8FBF-4FC2310BA3C9}" ma:internalName="NumOfRatingsLookup" ma:readOnly="true" ma:showField="NumOfRatings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B6637CC4-9BDF-4FFE-8FBF-4FC2310BA3C9}" ma:internalName="PublishStatusLookup" ma:readOnly="false" ma:showField="PublishStatus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2b17064f-d481-4d1f-8972-3daed425d45b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cf79a0c3-d835-43ca-aa56-b38f2035bf82}" ma:internalName="TaxCatchAll" ma:showField="CatchAllData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cf79a0c3-d835-43ca-aa56-b38f2035bf82}" ma:internalName="TaxCatchAllLabel" ma:readOnly="true" ma:showField="CatchAllDataLabel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6e9ea02a-742f-4d68-9828-878561d4a93c" xsi:nil="true"/>
    <AssetExpire xmlns="6e9ea02a-742f-4d68-9828-878561d4a93c">2029-05-12T07:00:00+00:00</AssetExpire>
    <IntlLangReviewDate xmlns="6e9ea02a-742f-4d68-9828-878561d4a93c" xsi:nil="true"/>
    <TPFriendlyName xmlns="6e9ea02a-742f-4d68-9828-878561d4a93c" xsi:nil="true"/>
    <IntlLangReview xmlns="6e9ea02a-742f-4d68-9828-878561d4a93c" xsi:nil="true"/>
    <PolicheckWords xmlns="6e9ea02a-742f-4d68-9828-878561d4a93c" xsi:nil="true"/>
    <SubmitterId xmlns="6e9ea02a-742f-4d68-9828-878561d4a93c" xsi:nil="true"/>
    <AcquiredFrom xmlns="6e9ea02a-742f-4d68-9828-878561d4a93c">Internal MS</AcquiredFrom>
    <EditorialStatus xmlns="6e9ea02a-742f-4d68-9828-878561d4a93c" xsi:nil="true"/>
    <Markets xmlns="6e9ea02a-742f-4d68-9828-878561d4a93c"/>
    <OriginAsset xmlns="6e9ea02a-742f-4d68-9828-878561d4a93c" xsi:nil="true"/>
    <AssetStart xmlns="6e9ea02a-742f-4d68-9828-878561d4a93c">2010-12-15T12:10:00+00:00</AssetStart>
    <FriendlyTitle xmlns="6e9ea02a-742f-4d68-9828-878561d4a93c" xsi:nil="true"/>
    <MarketSpecific xmlns="6e9ea02a-742f-4d68-9828-878561d4a93c">false</MarketSpecific>
    <TPNamespace xmlns="6e9ea02a-742f-4d68-9828-878561d4a93c" xsi:nil="true"/>
    <PublishStatusLookup xmlns="6e9ea02a-742f-4d68-9828-878561d4a93c">
      <Value>259045</Value>
      <Value>271749</Value>
    </PublishStatusLookup>
    <APAuthor xmlns="6e9ea02a-742f-4d68-9828-878561d4a93c">
      <UserInfo>
        <DisplayName>REDMOND\v-rapal</DisplayName>
        <AccountId>2094</AccountId>
        <AccountType/>
      </UserInfo>
    </APAuthor>
    <TPCommandLine xmlns="6e9ea02a-742f-4d68-9828-878561d4a93c" xsi:nil="true"/>
    <IntlLangReviewer xmlns="6e9ea02a-742f-4d68-9828-878561d4a93c" xsi:nil="true"/>
    <OpenTemplate xmlns="6e9ea02a-742f-4d68-9828-878561d4a93c">true</OpenTemplate>
    <CSXSubmissionDate xmlns="6e9ea02a-742f-4d68-9828-878561d4a93c" xsi:nil="true"/>
    <Manager xmlns="6e9ea02a-742f-4d68-9828-878561d4a93c" xsi:nil="true"/>
    <NumericId xmlns="6e9ea02a-742f-4d68-9828-878561d4a93c" xsi:nil="true"/>
    <ParentAssetId xmlns="6e9ea02a-742f-4d68-9828-878561d4a93c" xsi:nil="true"/>
    <OriginalSourceMarket xmlns="6e9ea02a-742f-4d68-9828-878561d4a93c">english</OriginalSourceMarket>
    <ApprovalStatus xmlns="6e9ea02a-742f-4d68-9828-878561d4a93c">InProgress</ApprovalStatus>
    <TPComponent xmlns="6e9ea02a-742f-4d68-9828-878561d4a93c" xsi:nil="true"/>
    <EditorialTags xmlns="6e9ea02a-742f-4d68-9828-878561d4a93c" xsi:nil="true"/>
    <TPExecutable xmlns="6e9ea02a-742f-4d68-9828-878561d4a93c" xsi:nil="true"/>
    <TPLaunchHelpLink xmlns="6e9ea02a-742f-4d68-9828-878561d4a93c" xsi:nil="true"/>
    <SourceTitle xmlns="6e9ea02a-742f-4d68-9828-878561d4a93c" xsi:nil="true"/>
    <CSXUpdate xmlns="6e9ea02a-742f-4d68-9828-878561d4a93c">false</CSXUpdate>
    <IntlLocPriority xmlns="6e9ea02a-742f-4d68-9828-878561d4a93c" xsi:nil="true"/>
    <UAProjectedTotalWords xmlns="6e9ea02a-742f-4d68-9828-878561d4a93c" xsi:nil="true"/>
    <AssetType xmlns="6e9ea02a-742f-4d68-9828-878561d4a93c">TP</AssetType>
    <MachineTranslated xmlns="6e9ea02a-742f-4d68-9828-878561d4a93c">false</MachineTranslated>
    <OutputCachingOn xmlns="6e9ea02a-742f-4d68-9828-878561d4a93c">false</OutputCachingOn>
    <TemplateStatus xmlns="6e9ea02a-742f-4d68-9828-878561d4a93c" xsi:nil="true"/>
    <IsSearchable xmlns="6e9ea02a-742f-4d68-9828-878561d4a93c">true</IsSearchable>
    <ContentItem xmlns="6e9ea02a-742f-4d68-9828-878561d4a93c" xsi:nil="true"/>
    <HandoffToMSDN xmlns="6e9ea02a-742f-4d68-9828-878561d4a93c" xsi:nil="true"/>
    <ShowIn xmlns="6e9ea02a-742f-4d68-9828-878561d4a93c">Show everywhere</ShowIn>
    <ThumbnailAssetId xmlns="6e9ea02a-742f-4d68-9828-878561d4a93c" xsi:nil="true"/>
    <UALocComments xmlns="6e9ea02a-742f-4d68-9828-878561d4a93c" xsi:nil="true"/>
    <UALocRecommendation xmlns="6e9ea02a-742f-4d68-9828-878561d4a93c">Localize</UALocRecommendation>
    <LastModifiedDateTime xmlns="6e9ea02a-742f-4d68-9828-878561d4a93c" xsi:nil="true"/>
    <LastPublishResultLookup xmlns="6e9ea02a-742f-4d68-9828-878561d4a93c"/>
    <LegacyData xmlns="6e9ea02a-742f-4d68-9828-878561d4a93c" xsi:nil="true"/>
    <ClipArtFilename xmlns="6e9ea02a-742f-4d68-9828-878561d4a93c" xsi:nil="true"/>
    <TPApplication xmlns="6e9ea02a-742f-4d68-9828-878561d4a93c" xsi:nil="true"/>
    <CSXHash xmlns="6e9ea02a-742f-4d68-9828-878561d4a93c" xsi:nil="true"/>
    <DirectSourceMarket xmlns="6e9ea02a-742f-4d68-9828-878561d4a93c">english</DirectSourceMarket>
    <PrimaryImageGen xmlns="6e9ea02a-742f-4d68-9828-878561d4a93c">true</PrimaryImageGen>
    <PlannedPubDate xmlns="6e9ea02a-742f-4d68-9828-878561d4a93c" xsi:nil="true"/>
    <CSXSubmissionMarket xmlns="6e9ea02a-742f-4d68-9828-878561d4a93c" xsi:nil="true"/>
    <Downloads xmlns="6e9ea02a-742f-4d68-9828-878561d4a93c">0</Downloads>
    <ArtSampleDocs xmlns="6e9ea02a-742f-4d68-9828-878561d4a93c" xsi:nil="true"/>
    <TrustLevel xmlns="6e9ea02a-742f-4d68-9828-878561d4a93c">1 Microsoft Managed Content</TrustLevel>
    <BlockPublish xmlns="6e9ea02a-742f-4d68-9828-878561d4a93c">false</BlockPublish>
    <TPLaunchHelpLinkType xmlns="6e9ea02a-742f-4d68-9828-878561d4a93c">Template</TPLaunchHelpLinkType>
    <BusinessGroup xmlns="6e9ea02a-742f-4d68-9828-878561d4a93c" xsi:nil="true"/>
    <Providers xmlns="6e9ea02a-742f-4d68-9828-878561d4a93c" xsi:nil="true"/>
    <TemplateTemplateType xmlns="6e9ea02a-742f-4d68-9828-878561d4a93c">PowerPoint Presentation Template</TemplateTemplateType>
    <TimesCloned xmlns="6e9ea02a-742f-4d68-9828-878561d4a93c" xsi:nil="true"/>
    <TPAppVersion xmlns="6e9ea02a-742f-4d68-9828-878561d4a93c" xsi:nil="true"/>
    <VoteCount xmlns="6e9ea02a-742f-4d68-9828-878561d4a93c" xsi:nil="true"/>
    <Provider xmlns="6e9ea02a-742f-4d68-9828-878561d4a93c" xsi:nil="true"/>
    <UACurrentWords xmlns="6e9ea02a-742f-4d68-9828-878561d4a93c" xsi:nil="true"/>
    <AssetId xmlns="6e9ea02a-742f-4d68-9828-878561d4a93c">TP102424499</AssetId>
    <TPClientViewer xmlns="6e9ea02a-742f-4d68-9828-878561d4a93c" xsi:nil="true"/>
    <DSATActionTaken xmlns="6e9ea02a-742f-4d68-9828-878561d4a93c" xsi:nil="true"/>
    <APEditor xmlns="6e9ea02a-742f-4d68-9828-878561d4a93c">
      <UserInfo>
        <DisplayName/>
        <AccountId xsi:nil="true"/>
        <AccountType/>
      </UserInfo>
    </APEditor>
    <TPInstallLocation xmlns="6e9ea02a-742f-4d68-9828-878561d4a93c" xsi:nil="true"/>
    <OOCacheId xmlns="6e9ea02a-742f-4d68-9828-878561d4a93c" xsi:nil="true"/>
    <IsDeleted xmlns="6e9ea02a-742f-4d68-9828-878561d4a93c">false</IsDeleted>
    <PublishTargets xmlns="6e9ea02a-742f-4d68-9828-878561d4a93c">OfficeOnline</PublishTargets>
    <ApprovalLog xmlns="6e9ea02a-742f-4d68-9828-878561d4a93c" xsi:nil="true"/>
    <BugNumber xmlns="6e9ea02a-742f-4d68-9828-878561d4a93c" xsi:nil="true"/>
    <CrawlForDependencies xmlns="6e9ea02a-742f-4d68-9828-878561d4a93c">false</CrawlForDependencies>
    <LastHandOff xmlns="6e9ea02a-742f-4d68-9828-878561d4a93c" xsi:nil="true"/>
    <Milestone xmlns="6e9ea02a-742f-4d68-9828-878561d4a93c" xsi:nil="true"/>
    <UANotes xmlns="6e9ea02a-742f-4d68-9828-878561d4a93c" xsi:nil="true"/>
    <CampaignTagsTaxHTField0 xmlns="6e9ea02a-742f-4d68-9828-878561d4a93c">
      <Terms xmlns="http://schemas.microsoft.com/office/infopath/2007/PartnerControls"/>
    </CampaignTagsTaxHTField0>
    <LocLastLocAttemptVersionLookup xmlns="6e9ea02a-742f-4d68-9828-878561d4a93c">131525</LocLastLocAttemptVersionLookup>
    <LocLastLocAttemptVersionTypeLookup xmlns="6e9ea02a-742f-4d68-9828-878561d4a93c" xsi:nil="true"/>
    <LocOverallPreviewStatusLookup xmlns="6e9ea02a-742f-4d68-9828-878561d4a93c" xsi:nil="true"/>
    <LocOverallPublishStatusLookup xmlns="6e9ea02a-742f-4d68-9828-878561d4a93c" xsi:nil="true"/>
    <TaxCatchAll xmlns="6e9ea02a-742f-4d68-9828-878561d4a93c"/>
    <LocNewPublishedVersionLookup xmlns="6e9ea02a-742f-4d68-9828-878561d4a93c" xsi:nil="true"/>
    <LocPublishedDependentAssetsLookup xmlns="6e9ea02a-742f-4d68-9828-878561d4a93c" xsi:nil="true"/>
    <LocComments xmlns="6e9ea02a-742f-4d68-9828-878561d4a93c" xsi:nil="true"/>
    <LocProcessedForMarketsLookup xmlns="6e9ea02a-742f-4d68-9828-878561d4a93c" xsi:nil="true"/>
    <LocRecommendedHandoff xmlns="6e9ea02a-742f-4d68-9828-878561d4a93c" xsi:nil="true"/>
    <LocManualTestRequired xmlns="6e9ea02a-742f-4d68-9828-878561d4a93c" xsi:nil="true"/>
    <LocProcessedForHandoffsLookup xmlns="6e9ea02a-742f-4d68-9828-878561d4a93c" xsi:nil="true"/>
    <LocOverallHandbackStatusLookup xmlns="6e9ea02a-742f-4d68-9828-878561d4a93c" xsi:nil="true"/>
    <LocalizationTagsTaxHTField0 xmlns="6e9ea02a-742f-4d68-9828-878561d4a93c">
      <Terms xmlns="http://schemas.microsoft.com/office/infopath/2007/PartnerControls"/>
    </LocalizationTagsTaxHTField0>
    <FeatureTagsTaxHTField0 xmlns="6e9ea02a-742f-4d68-9828-878561d4a93c">
      <Terms xmlns="http://schemas.microsoft.com/office/infopath/2007/PartnerControls"/>
    </FeatureTagsTaxHTField0>
    <LocOverallLocStatusLookup xmlns="6e9ea02a-742f-4d68-9828-878561d4a93c" xsi:nil="true"/>
    <LocPublishedLinkedAssetsLookup xmlns="6e9ea02a-742f-4d68-9828-878561d4a93c" xsi:nil="true"/>
    <InternalTagsTaxHTField0 xmlns="6e9ea02a-742f-4d68-9828-878561d4a93c">
      <Terms xmlns="http://schemas.microsoft.com/office/infopath/2007/PartnerControls"/>
    </InternalTagsTaxHTField0>
    <RecommendationsModifier xmlns="6e9ea02a-742f-4d68-9828-878561d4a93c" xsi:nil="true"/>
    <ScenarioTagsTaxHTField0 xmlns="6e9ea02a-742f-4d68-9828-878561d4a93c">
      <Terms xmlns="http://schemas.microsoft.com/office/infopath/2007/PartnerControls"/>
    </ScenarioTagsTaxHTField0>
    <OriginalRelease xmlns="6e9ea02a-742f-4d68-9828-878561d4a93c">14</OriginalRelease>
    <LocMarketGroupTiers2 xmlns="6e9ea02a-742f-4d68-9828-878561d4a93c" xsi:nil="true"/>
  </documentManagement>
</p:properties>
</file>

<file path=customXml/itemProps1.xml><?xml version="1.0" encoding="utf-8"?>
<ds:datastoreItem xmlns:ds="http://schemas.openxmlformats.org/officeDocument/2006/customXml" ds:itemID="{0A0205EF-353A-4B90-B224-962C4DF117AD}"/>
</file>

<file path=customXml/itemProps2.xml><?xml version="1.0" encoding="utf-8"?>
<ds:datastoreItem xmlns:ds="http://schemas.openxmlformats.org/officeDocument/2006/customXml" ds:itemID="{1BF0A564-E5BC-438E-8083-23BBF343C688}"/>
</file>

<file path=customXml/itemProps3.xml><?xml version="1.0" encoding="utf-8"?>
<ds:datastoreItem xmlns:ds="http://schemas.openxmlformats.org/officeDocument/2006/customXml" ds:itemID="{62A4900E-201E-45C2-B03B-758577A45F19}"/>
</file>

<file path=docProps/app.xml><?xml version="1.0" encoding="utf-8"?>
<Properties xmlns="http://schemas.openxmlformats.org/officeDocument/2006/extended-properties" xmlns:vt="http://schemas.openxmlformats.org/officeDocument/2006/docPropsVTypes">
  <Template>Animated_timer_on_textured_background</Template>
  <TotalTime>0</TotalTime>
  <Words>4</Words>
  <Application>Microsoft Office PowerPoint</Application>
  <PresentationFormat>‫הצגה על המסך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Animated_timer_on_textured_background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2010-12-15T11:57:54Z</dcterms:created>
  <dcterms:modified xsi:type="dcterms:W3CDTF">2012-01-06T04:17:44Z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0x010100DEBB3141636B894099107E6745BE213F04000498BE45EB900B4AB4820FEB2B334769</vt:lpwstr>
  </property>
</Properties>
</file>