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4" autoAdjust="0"/>
    <p:restoredTop sz="95324" autoAdjust="0"/>
  </p:normalViewPr>
  <p:slideViewPr>
    <p:cSldViewPr snapToGrid="0">
      <p:cViewPr varScale="1">
        <p:scale>
          <a:sx n="64" d="100"/>
          <a:sy n="64" d="100"/>
        </p:scale>
        <p:origin x="792" y="66"/>
      </p:cViewPr>
      <p:guideLst/>
    </p:cSldViewPr>
  </p:slideViewPr>
  <p:notesTextViewPr>
    <p:cViewPr>
      <p:scale>
        <a:sx n="3" d="2"/>
        <a:sy n="3" d="2"/>
      </p:scale>
      <p:origin x="0" y="0"/>
    </p:cViewPr>
  </p:notesTextViewPr>
  <p:notesViewPr>
    <p:cSldViewPr snapToGrid="0">
      <p:cViewPr varScale="1">
        <p:scale>
          <a:sx n="55" d="100"/>
          <a:sy n="55" d="100"/>
        </p:scale>
        <p:origin x="216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he-IL" sz="1200"/>
            </a:lvl1pPr>
          </a:lstStyle>
          <a:p>
            <a:pPr algn="r" rtl="1"/>
            <a:endParaRPr lang="he-IL"/>
          </a:p>
        </p:txBody>
      </p:sp>
      <p:sp>
        <p:nvSpPr>
          <p:cNvPr id="3" name="מציין מיקום תאריך 2"/>
          <p:cNvSpPr>
            <a:spLocks noGrp="1"/>
          </p:cNvSpPr>
          <p:nvPr>
            <p:ph type="dt" sz="quarter" idx="1"/>
          </p:nvPr>
        </p:nvSpPr>
        <p:spPr>
          <a:xfrm>
            <a:off x="3884613" y="0"/>
            <a:ext cx="2971800" cy="458788"/>
          </a:xfrm>
          <a:prstGeom prst="rect">
            <a:avLst/>
          </a:prstGeom>
        </p:spPr>
        <p:txBody>
          <a:bodyPr vert="horz" lIns="91440" tIns="45720" rIns="91440" bIns="45720" rtlCol="1"/>
          <a:lstStyle>
            <a:lvl1pPr algn="r" latinLnBrk="0">
              <a:defRPr lang="he-IL" sz="1200"/>
            </a:lvl1pPr>
          </a:lstStyle>
          <a:p>
            <a:pPr algn="r" rtl="1"/>
            <a:fld id="{38D6FE3C-34D8-4B4B-9273-D907B0A3B964}" type="datetimeFigureOut">
              <a:rPr lang="he-IL"/>
              <a:t>כ"ב/שבט/תשע"ד</a:t>
            </a:fld>
            <a:endParaRPr lang="he-IL"/>
          </a:p>
        </p:txBody>
      </p:sp>
      <p:sp>
        <p:nvSpPr>
          <p:cNvPr id="4" name="מציין מיקום כותרת תחתונה 3"/>
          <p:cNvSpPr>
            <a:spLocks noGrp="1"/>
          </p:cNvSpPr>
          <p:nvPr>
            <p:ph type="ftr" sz="quarter" idx="2"/>
          </p:nvPr>
        </p:nvSpPr>
        <p:spPr>
          <a:xfrm>
            <a:off x="0" y="8685213"/>
            <a:ext cx="2971800" cy="458787"/>
          </a:xfrm>
          <a:prstGeom prst="rect">
            <a:avLst/>
          </a:prstGeom>
        </p:spPr>
        <p:txBody>
          <a:bodyPr vert="horz" lIns="91440" tIns="45720" rIns="91440" bIns="45720" rtlCol="1" anchor="b"/>
          <a:lstStyle>
            <a:lvl1pPr algn="r" latinLnBrk="0">
              <a:defRPr lang="he-IL" sz="1200"/>
            </a:lvl1pPr>
          </a:lstStyle>
          <a:p>
            <a:pPr algn="r" rtl="1"/>
            <a:endParaRPr lang="he-IL"/>
          </a:p>
        </p:txBody>
      </p:sp>
      <p:sp>
        <p:nvSpPr>
          <p:cNvPr id="5" name="מציין מיקום מספר שקופית 4"/>
          <p:cNvSpPr>
            <a:spLocks noGrp="1"/>
          </p:cNvSpPr>
          <p:nvPr>
            <p:ph type="sldNum" sz="quarter" idx="3"/>
          </p:nvPr>
        </p:nvSpPr>
        <p:spPr>
          <a:xfrm>
            <a:off x="3884613" y="8685213"/>
            <a:ext cx="2971800" cy="458787"/>
          </a:xfrm>
          <a:prstGeom prst="rect">
            <a:avLst/>
          </a:prstGeom>
        </p:spPr>
        <p:txBody>
          <a:bodyPr vert="horz" lIns="91440" tIns="45720" rIns="91440" bIns="45720" rtlCol="1" anchor="b"/>
          <a:lstStyle>
            <a:lvl1pPr algn="r" latinLnBrk="0">
              <a:defRPr lang="he-IL" sz="1200"/>
            </a:lvl1pPr>
          </a:lstStyle>
          <a:p>
            <a:pPr algn="r" rtl="1"/>
            <a:fld id="{E169A89D-734B-4FAD-B6E7-2B864E72E489}" type="slidenum">
              <a:rPr lang="he-IL"/>
              <a:t>‹#›</a:t>
            </a:fld>
            <a:endParaRPr lang="he-IL"/>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he-IL" sz="1200">
                <a:latin typeface="Tahoma" panose="020B0604030504040204" pitchFamily="34" charset="0"/>
                <a:ea typeface="Tahoma" panose="020B0604030504040204" pitchFamily="34" charset="0"/>
                <a:cs typeface="Tahoma" panose="020B0604030504040204" pitchFamily="34" charset="0"/>
              </a:defRPr>
            </a:lvl1pPr>
          </a:lstStyle>
          <a:p>
            <a:pPr rtl="1"/>
            <a:endParaRPr lang="he-IL"/>
          </a:p>
        </p:txBody>
      </p:sp>
      <p:sp>
        <p:nvSpPr>
          <p:cNvPr id="3" name="מציין מיקום תאריך 2"/>
          <p:cNvSpPr>
            <a:spLocks noGrp="1"/>
          </p:cNvSpPr>
          <p:nvPr>
            <p:ph type="dt" idx="1"/>
          </p:nvPr>
        </p:nvSpPr>
        <p:spPr>
          <a:xfrm>
            <a:off x="3884613" y="0"/>
            <a:ext cx="2971800" cy="458788"/>
          </a:xfrm>
          <a:prstGeom prst="rect">
            <a:avLst/>
          </a:prstGeom>
        </p:spPr>
        <p:txBody>
          <a:bodyPr vert="horz" lIns="91440" tIns="45720" rIns="91440" bIns="45720" rtlCol="1"/>
          <a:lstStyle>
            <a:lvl1pPr algn="r" latinLnBrk="0">
              <a:defRPr lang="he-IL" sz="1200">
                <a:latin typeface="Tahoma" panose="020B0604030504040204" pitchFamily="34" charset="0"/>
                <a:ea typeface="Tahoma" panose="020B0604030504040204" pitchFamily="34" charset="0"/>
                <a:cs typeface="Tahoma" panose="020B0604030504040204" pitchFamily="34" charset="0"/>
              </a:defRPr>
            </a:lvl1pPr>
          </a:lstStyle>
          <a:p>
            <a:pPr rtl="1"/>
            <a:fld id="{1D0FF5F4-5691-49AF-9E16-FB22826F7264}" type="datetimeFigureOut">
              <a:rPr lang="he-IL" smtClean="0"/>
              <a:pPr rtl="1"/>
              <a:t>כ"ב/שבט/תשע"ד</a:t>
            </a:fld>
            <a:endParaRPr lang="he-IL"/>
          </a:p>
        </p:txBody>
      </p:sp>
      <p:sp>
        <p:nvSpPr>
          <p:cNvPr id="4" name="מציין מיקום תמונת שקופית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1" anchor="ctr"/>
          <a:lstStyle/>
          <a:p>
            <a:pPr algn="r" rtl="1"/>
            <a:endParaRPr lang="he-IL"/>
          </a:p>
        </p:txBody>
      </p:sp>
      <p:sp>
        <p:nvSpPr>
          <p:cNvPr id="5" name="מציין מיקום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lgn="r" rtl="1"/>
            <a:r>
              <a:rPr lang="he-IL"/>
              <a:t>לחץ כדי לערוך סגנונות טקסט של תבנית בסיס</a:t>
            </a:r>
          </a:p>
          <a:p>
            <a:pPr lvl="1" algn="r" rtl="1"/>
            <a:r>
              <a:rPr lang="he-IL"/>
              <a:t>רמה שניה</a:t>
            </a:r>
          </a:p>
          <a:p>
            <a:pPr lvl="2" algn="r" rtl="1"/>
            <a:r>
              <a:rPr lang="he-IL"/>
              <a:t>רמה שלישית</a:t>
            </a:r>
          </a:p>
          <a:p>
            <a:pPr lvl="3" algn="r" rtl="1"/>
            <a:r>
              <a:rPr lang="he-IL"/>
              <a:t>רמה רביעית</a:t>
            </a:r>
          </a:p>
          <a:p>
            <a:pPr lvl="4" algn="r" rtl="1"/>
            <a:r>
              <a:rPr lang="he-IL"/>
              <a:t>רמה חמישית</a:t>
            </a:r>
          </a:p>
        </p:txBody>
      </p:sp>
      <p:sp>
        <p:nvSpPr>
          <p:cNvPr id="6" name="מציין מיקום כותרת תחתונה 5"/>
          <p:cNvSpPr>
            <a:spLocks noGrp="1"/>
          </p:cNvSpPr>
          <p:nvPr>
            <p:ph type="ftr" sz="quarter" idx="4"/>
          </p:nvPr>
        </p:nvSpPr>
        <p:spPr>
          <a:xfrm>
            <a:off x="0" y="8685213"/>
            <a:ext cx="2971800" cy="458787"/>
          </a:xfrm>
          <a:prstGeom prst="rect">
            <a:avLst/>
          </a:prstGeom>
        </p:spPr>
        <p:txBody>
          <a:bodyPr vert="horz" lIns="91440" tIns="45720" rIns="91440" bIns="45720" rtlCol="1" anchor="b"/>
          <a:lstStyle>
            <a:lvl1pPr algn="r" latinLnBrk="0">
              <a:defRPr lang="he-IL" sz="1200">
                <a:latin typeface="Tahoma" panose="020B0604030504040204" pitchFamily="34" charset="0"/>
                <a:ea typeface="Tahoma" panose="020B0604030504040204" pitchFamily="34" charset="0"/>
                <a:cs typeface="Tahoma" panose="020B0604030504040204" pitchFamily="34" charset="0"/>
              </a:defRPr>
            </a:lvl1pPr>
          </a:lstStyle>
          <a:p>
            <a:pPr rtl="1"/>
            <a:endParaRPr lang="he-IL"/>
          </a:p>
        </p:txBody>
      </p:sp>
      <p:sp>
        <p:nvSpPr>
          <p:cNvPr id="7" name="מציין מיקום מספר שקופית 6"/>
          <p:cNvSpPr>
            <a:spLocks noGrp="1"/>
          </p:cNvSpPr>
          <p:nvPr>
            <p:ph type="sldNum" sz="quarter" idx="5"/>
          </p:nvPr>
        </p:nvSpPr>
        <p:spPr>
          <a:xfrm>
            <a:off x="3884613" y="8685213"/>
            <a:ext cx="2971800" cy="458787"/>
          </a:xfrm>
          <a:prstGeom prst="rect">
            <a:avLst/>
          </a:prstGeom>
        </p:spPr>
        <p:txBody>
          <a:bodyPr vert="horz" lIns="91440" tIns="45720" rIns="91440" bIns="45720" rtlCol="1" anchor="b"/>
          <a:lstStyle>
            <a:lvl1pPr algn="r" latinLnBrk="0">
              <a:defRPr lang="he-IL" sz="1200">
                <a:latin typeface="Tahoma" panose="020B0604030504040204" pitchFamily="34" charset="0"/>
                <a:ea typeface="Tahoma" panose="020B0604030504040204" pitchFamily="34" charset="0"/>
                <a:cs typeface="Tahoma" panose="020B0604030504040204" pitchFamily="34" charset="0"/>
              </a:defRPr>
            </a:lvl1pPr>
          </a:lstStyle>
          <a:p>
            <a:pPr rtl="1"/>
            <a:fld id="{952A89D7-7603-4ECB-ADF6-F6CF2BE4F401}" type="slidenum">
              <a:rPr lang="he-IL" smtClean="0"/>
              <a:pPr rtl="1"/>
              <a:t>‹#›</a:t>
            </a:fld>
            <a:endParaRPr lang="he-IL"/>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r" defTabSz="914400" rtl="0" eaLnBrk="1" latinLnBrk="0" hangingPunct="1">
      <a:defRPr lang="he-IL"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r" defTabSz="914400" rtl="0" eaLnBrk="1" latinLnBrk="0" hangingPunct="1">
      <a:defRPr lang="he-IL" sz="1200" kern="1200">
        <a:solidFill>
          <a:schemeClr val="tx1"/>
        </a:solidFill>
        <a:latin typeface="+mn-lt"/>
        <a:ea typeface="+mn-ea"/>
        <a:cs typeface="+mn-cs"/>
      </a:defRPr>
    </a:lvl2pPr>
    <a:lvl3pPr marL="914400" algn="r" defTabSz="914400" rtl="0" eaLnBrk="1" latinLnBrk="0" hangingPunct="1">
      <a:defRPr lang="he-IL" sz="1200" kern="1200">
        <a:solidFill>
          <a:schemeClr val="tx1"/>
        </a:solidFill>
        <a:latin typeface="+mn-lt"/>
        <a:ea typeface="+mn-ea"/>
        <a:cs typeface="+mn-cs"/>
      </a:defRPr>
    </a:lvl3pPr>
    <a:lvl4pPr marL="1371600" algn="r" defTabSz="914400" rtl="0" eaLnBrk="1" latinLnBrk="0" hangingPunct="1">
      <a:defRPr lang="he-IL" sz="1200" kern="1200">
        <a:solidFill>
          <a:schemeClr val="tx1"/>
        </a:solidFill>
        <a:latin typeface="+mn-lt"/>
        <a:ea typeface="+mn-ea"/>
        <a:cs typeface="+mn-cs"/>
      </a:defRPr>
    </a:lvl4pPr>
    <a:lvl5pPr marL="1828800" algn="r" defTabSz="914400" rtl="0" eaLnBrk="1" latinLnBrk="0" hangingPunct="1">
      <a:defRPr lang="he-IL" sz="1200" kern="1200">
        <a:solidFill>
          <a:schemeClr val="tx1"/>
        </a:solidFill>
        <a:latin typeface="+mn-lt"/>
        <a:ea typeface="+mn-ea"/>
        <a:cs typeface="+mn-cs"/>
      </a:defRPr>
    </a:lvl5pPr>
    <a:lvl6pPr marL="2286000" algn="r" defTabSz="914400" rtl="0" eaLnBrk="1" latinLnBrk="0" hangingPunct="1">
      <a:defRPr lang="he-IL" sz="1200" kern="1200">
        <a:solidFill>
          <a:schemeClr val="tx1"/>
        </a:solidFill>
        <a:latin typeface="+mn-lt"/>
        <a:ea typeface="+mn-ea"/>
        <a:cs typeface="+mn-cs"/>
      </a:defRPr>
    </a:lvl6pPr>
    <a:lvl7pPr marL="2743200" algn="r" defTabSz="914400" rtl="0" eaLnBrk="1" latinLnBrk="0" hangingPunct="1">
      <a:defRPr lang="he-IL" sz="1200" kern="1200">
        <a:solidFill>
          <a:schemeClr val="tx1"/>
        </a:solidFill>
        <a:latin typeface="+mn-lt"/>
        <a:ea typeface="+mn-ea"/>
        <a:cs typeface="+mn-cs"/>
      </a:defRPr>
    </a:lvl7pPr>
    <a:lvl8pPr marL="3200400" algn="r" defTabSz="914400" rtl="0" eaLnBrk="1" latinLnBrk="0" hangingPunct="1">
      <a:defRPr lang="he-IL" sz="1200" kern="1200">
        <a:solidFill>
          <a:schemeClr val="tx1"/>
        </a:solidFill>
        <a:latin typeface="+mn-lt"/>
        <a:ea typeface="+mn-ea"/>
        <a:cs typeface="+mn-cs"/>
      </a:defRPr>
    </a:lvl8pPr>
    <a:lvl9pPr marL="3657600" algn="r" defTabSz="914400" rtl="0" eaLnBrk="1" latinLnBrk="0" hangingPunct="1">
      <a:defRPr lang="he-IL"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מונת שקופית 1"/>
          <p:cNvSpPr>
            <a:spLocks noGrp="1" noRot="1" noChangeAspect="1"/>
          </p:cNvSpPr>
          <p:nvPr>
            <p:ph type="sldImg"/>
          </p:nvPr>
        </p:nvSpPr>
        <p:spPr/>
      </p:sp>
      <p:sp>
        <p:nvSpPr>
          <p:cNvPr id="3" name="מציין מיקום הערות 2"/>
          <p:cNvSpPr>
            <a:spLocks noGrp="1"/>
          </p:cNvSpPr>
          <p:nvPr>
            <p:ph type="body" idx="1"/>
          </p:nvPr>
        </p:nvSpPr>
        <p:spPr/>
        <p:txBody>
          <a:bodyPr/>
          <a:lstStyle/>
          <a:p>
            <a:pPr algn="r" rtl="1"/>
            <a:r>
              <a:rPr lang="he-IL" dirty="0"/>
              <a:t>כדי לשנות חוברת זו, החלף את תוכן הדוגמה שלנו בתוכן שלך. לחלופין, אם אתה מעדיף להתחיל מגיליון נקי, לחץ על לחצן 'שקופית חדשה' בכרטיסיה 'בית' כדי להוסיף עמוד חדש. כעת הזן את הטקסט והתמונות שלך במצייני המיקום הריקים. אם אתה זקוק למצייני מיקום נוספים עבור כותרות, כותרות משנה או גוף הטקסט, העתק כל אחד ממצייני המיקום ולאחר מכן גרור את החדש למקומו</a:t>
            </a:r>
            <a:r>
              <a:rPr lang="he-IL" dirty="0" smtClean="0"/>
              <a:t>.</a:t>
            </a:r>
          </a:p>
          <a:p>
            <a:pPr algn="r" rtl="1"/>
            <a:endParaRPr lang="he-IL" dirty="0" smtClean="0"/>
          </a:p>
          <a:p>
            <a:pPr algn="r" rtl="1"/>
            <a:r>
              <a:rPr lang="he-IL" dirty="0"/>
              <a:t>וראית שהוספנו סימני קיפול עבורך? הם ממש בהירים, אבל אם אתה לא רוצה שיראו אותם על-גבי העלון, בחר ומחק אותם לפני ההדפסה.</a:t>
            </a:r>
          </a:p>
        </p:txBody>
      </p:sp>
      <p:sp>
        <p:nvSpPr>
          <p:cNvPr id="4" name="מציין מיקום מספר שקופית 3"/>
          <p:cNvSpPr>
            <a:spLocks noGrp="1"/>
          </p:cNvSpPr>
          <p:nvPr>
            <p:ph type="sldNum" sz="quarter" idx="10"/>
          </p:nvPr>
        </p:nvSpPr>
        <p:spPr/>
        <p:txBody>
          <a:bodyPr/>
          <a:lstStyle/>
          <a:p>
            <a:pPr algn="r" rtl="1"/>
            <a:fld id="{952A89D7-7603-4ECB-ADF6-F6CF2BE4F401}" type="slidenum">
              <a:rPr lang="he-IL" smtClean="0"/>
              <a:t>1</a:t>
            </a:fld>
            <a:endParaRPr lang="he-IL"/>
          </a:p>
        </p:txBody>
      </p:sp>
    </p:spTree>
    <p:extLst>
      <p:ext uri="{BB962C8B-B14F-4D97-AF65-F5344CB8AC3E}">
        <p14:creationId xmlns:p14="http://schemas.microsoft.com/office/powerpoint/2010/main" val="159636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מונת שקופית 1"/>
          <p:cNvSpPr>
            <a:spLocks noGrp="1" noRot="1" noChangeAspect="1"/>
          </p:cNvSpPr>
          <p:nvPr>
            <p:ph type="sldImg"/>
          </p:nvPr>
        </p:nvSpPr>
        <p:spPr/>
      </p:sp>
      <p:sp>
        <p:nvSpPr>
          <p:cNvPr id="3" name="מציין מיקום הערות 2"/>
          <p:cNvSpPr>
            <a:spLocks noGrp="1"/>
          </p:cNvSpPr>
          <p:nvPr>
            <p:ph type="body" idx="1"/>
          </p:nvPr>
        </p:nvSpPr>
        <p:spPr/>
        <p:txBody>
          <a:bodyPr/>
          <a:lstStyle/>
          <a:p>
            <a:pPr algn="r" rtl="1"/>
            <a:endParaRPr lang="he-IL"/>
          </a:p>
        </p:txBody>
      </p:sp>
      <p:sp>
        <p:nvSpPr>
          <p:cNvPr id="4" name="מציין מיקום מספר שקופית 3"/>
          <p:cNvSpPr>
            <a:spLocks noGrp="1"/>
          </p:cNvSpPr>
          <p:nvPr>
            <p:ph type="sldNum" sz="quarter" idx="10"/>
          </p:nvPr>
        </p:nvSpPr>
        <p:spPr/>
        <p:txBody>
          <a:bodyPr/>
          <a:lstStyle/>
          <a:p>
            <a:pPr algn="r" rtl="1"/>
            <a:fld id="{952A89D7-7603-4ECB-ADF6-F6CF2BE4F401}" type="slidenum">
              <a:rPr lang="he-IL" smtClean="0"/>
              <a:t>2</a:t>
            </a:fld>
            <a:endParaRPr lang="he-IL"/>
          </a:p>
        </p:txBody>
      </p:sp>
    </p:spTree>
    <p:extLst>
      <p:ext uri="{BB962C8B-B14F-4D97-AF65-F5344CB8AC3E}">
        <p14:creationId xmlns:p14="http://schemas.microsoft.com/office/powerpoint/2010/main" val="453140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עמוד חיצוני">
    <p:spTree>
      <p:nvGrpSpPr>
        <p:cNvPr id="1" name=""/>
        <p:cNvGrpSpPr/>
        <p:nvPr/>
      </p:nvGrpSpPr>
      <p:grpSpPr>
        <a:xfrm>
          <a:off x="0" y="0"/>
          <a:ext cx="0" cy="0"/>
          <a:chOff x="0" y="0"/>
          <a:chExt cx="0" cy="0"/>
        </a:xfrm>
      </p:grpSpPr>
      <p:sp>
        <p:nvSpPr>
          <p:cNvPr id="31" name="מציין מיקום טקסט 21"/>
          <p:cNvSpPr>
            <a:spLocks noGrp="1"/>
          </p:cNvSpPr>
          <p:nvPr>
            <p:ph type="body" sz="quarter" idx="20" hasCustomPrompt="1"/>
          </p:nvPr>
        </p:nvSpPr>
        <p:spPr>
          <a:xfrm>
            <a:off x="6957739" y="240371"/>
            <a:ext cx="2868775" cy="1294508"/>
          </a:xfrm>
        </p:spPr>
        <p:txBody>
          <a:bodyPr lIns="0" tIns="0" rIns="0" bIns="0" anchor="ctr">
            <a:noAutofit/>
          </a:bodyPr>
          <a:lstStyle>
            <a:lvl1pPr marL="0" indent="0" algn="r" latinLnBrk="0">
              <a:lnSpc>
                <a:spcPct val="110000"/>
              </a:lnSpc>
              <a:spcBef>
                <a:spcPts val="0"/>
              </a:spcBef>
              <a:buNone/>
              <a:defRPr lang="he-IL" sz="1900"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טקסט כותרת</a:t>
            </a:r>
          </a:p>
        </p:txBody>
      </p:sp>
      <p:sp>
        <p:nvSpPr>
          <p:cNvPr id="25" name="מציין מיקום תמונה 11"/>
          <p:cNvSpPr>
            <a:spLocks noGrp="1"/>
          </p:cNvSpPr>
          <p:nvPr>
            <p:ph type="pic" sz="quarter" idx="10"/>
          </p:nvPr>
        </p:nvSpPr>
        <p:spPr>
          <a:xfrm>
            <a:off x="6950727" y="1546649"/>
            <a:ext cx="2880360" cy="4572000"/>
          </a:xfrm>
        </p:spPr>
        <p:txBody>
          <a:bodyPr tIns="182880">
            <a:normAutofit/>
          </a:bodyPr>
          <a:lstStyle>
            <a:lvl1pPr marL="0" indent="0" algn="r" latinLnBrk="0">
              <a:buNone/>
              <a:defRPr lang="he-IL" sz="2000">
                <a:latin typeface="Tahoma" panose="020B0604030504040204" pitchFamily="34" charset="0"/>
                <a:ea typeface="Tahoma" panose="020B0604030504040204" pitchFamily="34" charset="0"/>
                <a:cs typeface="Tahoma" panose="020B0604030504040204" pitchFamily="34" charset="0"/>
              </a:defRPr>
            </a:lvl1pPr>
          </a:lstStyle>
          <a:p>
            <a:pPr algn="r" rtl="1"/>
            <a:r>
              <a:rPr lang="he-IL"/>
              <a:t>לחץ על הסמל כדי להוסיף תמונה</a:t>
            </a:r>
          </a:p>
        </p:txBody>
      </p:sp>
      <p:sp>
        <p:nvSpPr>
          <p:cNvPr id="28" name="מציין מיקום טקסט 21"/>
          <p:cNvSpPr>
            <a:spLocks noGrp="1"/>
          </p:cNvSpPr>
          <p:nvPr>
            <p:ph type="body" sz="quarter" idx="19" hasCustomPrompt="1"/>
          </p:nvPr>
        </p:nvSpPr>
        <p:spPr>
          <a:xfrm>
            <a:off x="6950725" y="6130419"/>
            <a:ext cx="2880360" cy="1097570"/>
          </a:xfrm>
        </p:spPr>
        <p:txBody>
          <a:bodyPr lIns="0" tIns="0" rIns="0" bIns="0" anchor="ctr">
            <a:noAutofit/>
          </a:bodyPr>
          <a:lstStyle>
            <a:lvl1pPr marL="73152" indent="-73152" algn="r" latinLnBrk="0">
              <a:lnSpc>
                <a:spcPct val="120000"/>
              </a:lnSpc>
              <a:spcBef>
                <a:spcPts val="600"/>
              </a:spcBef>
              <a:buNone/>
              <a:defRPr lang="he-IL" sz="1200"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"טקסט ציטוט"</a:t>
            </a:r>
          </a:p>
        </p:txBody>
      </p:sp>
      <p:sp>
        <p:nvSpPr>
          <p:cNvPr id="26" name="מציין מיקום טקסט 21"/>
          <p:cNvSpPr>
            <a:spLocks noGrp="1"/>
          </p:cNvSpPr>
          <p:nvPr>
            <p:ph type="body" sz="quarter" idx="24" hasCustomPrompt="1"/>
          </p:nvPr>
        </p:nvSpPr>
        <p:spPr>
          <a:xfrm>
            <a:off x="6950725" y="7239758"/>
            <a:ext cx="2880360" cy="304041"/>
          </a:xfrm>
        </p:spPr>
        <p:txBody>
          <a:bodyPr lIns="0" tIns="0" rIns="0" bIns="0" anchor="t">
            <a:noAutofit/>
          </a:bodyPr>
          <a:lstStyle>
            <a:lvl1pPr marL="0" indent="0" algn="r" latinLnBrk="0">
              <a:lnSpc>
                <a:spcPct val="120000"/>
              </a:lnSpc>
              <a:spcBef>
                <a:spcPts val="600"/>
              </a:spcBef>
              <a:buNone/>
              <a:defRPr lang="he-IL" sz="11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-שיוך</a:t>
            </a:r>
          </a:p>
        </p:txBody>
      </p:sp>
      <p:sp>
        <p:nvSpPr>
          <p:cNvPr id="24" name="מציין מיקום טקסט 21"/>
          <p:cNvSpPr>
            <a:spLocks noGrp="1"/>
          </p:cNvSpPr>
          <p:nvPr>
            <p:ph type="body" sz="quarter" idx="15" hasCustomPrompt="1"/>
          </p:nvPr>
        </p:nvSpPr>
        <p:spPr>
          <a:xfrm rot="5400000">
            <a:off x="5304116" y="6225120"/>
            <a:ext cx="1914524" cy="722834"/>
          </a:xfrm>
        </p:spPr>
        <p:txBody>
          <a:bodyPr lIns="0" tIns="0" rIns="0" bIns="0" anchor="t">
            <a:noAutofit/>
          </a:bodyPr>
          <a:lstStyle>
            <a:lvl1pPr marL="0" indent="0" algn="r" latinLnBrk="0">
              <a:lnSpc>
                <a:spcPct val="100000"/>
              </a:lnSpc>
              <a:spcBef>
                <a:spcPts val="400"/>
              </a:spcBef>
              <a:buNone/>
              <a:defRPr lang="he-IL" sz="11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כתובת השולח</a:t>
            </a:r>
          </a:p>
        </p:txBody>
      </p:sp>
      <p:sp>
        <p:nvSpPr>
          <p:cNvPr id="20" name="מציין מיקום טקסט 21"/>
          <p:cNvSpPr>
            <a:spLocks noGrp="1"/>
          </p:cNvSpPr>
          <p:nvPr>
            <p:ph type="body" sz="quarter" idx="23" hasCustomPrompt="1"/>
          </p:nvPr>
        </p:nvSpPr>
        <p:spPr>
          <a:xfrm rot="5400000">
            <a:off x="3939019" y="3382054"/>
            <a:ext cx="2045399" cy="748637"/>
          </a:xfrm>
        </p:spPr>
        <p:txBody>
          <a:bodyPr lIns="0" tIns="0" rIns="0" bIns="0" anchor="t">
            <a:noAutofit/>
          </a:bodyPr>
          <a:lstStyle>
            <a:lvl1pPr marL="0" indent="0" algn="r" latinLnBrk="0">
              <a:lnSpc>
                <a:spcPct val="100000"/>
              </a:lnSpc>
              <a:spcBef>
                <a:spcPts val="400"/>
              </a:spcBef>
              <a:buNone/>
              <a:defRPr lang="he-IL" sz="13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שם וכתובת נמען</a:t>
            </a:r>
          </a:p>
        </p:txBody>
      </p:sp>
      <p:sp>
        <p:nvSpPr>
          <p:cNvPr id="29" name="מציין מיקום תמונה 11"/>
          <p:cNvSpPr>
            <a:spLocks noGrp="1"/>
          </p:cNvSpPr>
          <p:nvPr>
            <p:ph type="pic" sz="quarter" idx="25"/>
          </p:nvPr>
        </p:nvSpPr>
        <p:spPr>
          <a:xfrm>
            <a:off x="273081" y="228600"/>
            <a:ext cx="2926080" cy="5257800"/>
          </a:xfrm>
        </p:spPr>
        <p:txBody>
          <a:bodyPr tIns="182880">
            <a:normAutofit/>
          </a:bodyPr>
          <a:lstStyle>
            <a:lvl1pPr marL="0" indent="0" algn="r" latinLnBrk="0">
              <a:buNone/>
              <a:defRPr lang="he-IL" sz="2000">
                <a:latin typeface="Tahoma" panose="020B0604030504040204" pitchFamily="34" charset="0"/>
                <a:ea typeface="Tahoma" panose="020B0604030504040204" pitchFamily="34" charset="0"/>
                <a:cs typeface="Tahoma" panose="020B0604030504040204" pitchFamily="34" charset="0"/>
              </a:defRPr>
            </a:lvl1pPr>
          </a:lstStyle>
          <a:p>
            <a:pPr algn="r" rtl="1"/>
            <a:r>
              <a:rPr lang="he-IL"/>
              <a:t>לחץ על הסמל כדי להוסיף תמונה</a:t>
            </a:r>
          </a:p>
        </p:txBody>
      </p:sp>
      <p:sp>
        <p:nvSpPr>
          <p:cNvPr id="33" name="מציין מיקום טקסט 21"/>
          <p:cNvSpPr>
            <a:spLocks noGrp="1"/>
          </p:cNvSpPr>
          <p:nvPr>
            <p:ph type="body" sz="quarter" idx="21" hasCustomPrompt="1"/>
          </p:nvPr>
        </p:nvSpPr>
        <p:spPr>
          <a:xfrm>
            <a:off x="270032" y="5486401"/>
            <a:ext cx="2926080" cy="864618"/>
          </a:xfrm>
        </p:spPr>
        <p:txBody>
          <a:bodyPr lIns="0" tIns="0" rIns="0" bIns="0" anchor="ctr">
            <a:noAutofit/>
          </a:bodyPr>
          <a:lstStyle>
            <a:lvl1pPr marL="0" indent="0" algn="r" latinLnBrk="0">
              <a:lnSpc>
                <a:spcPct val="114000"/>
              </a:lnSpc>
              <a:spcBef>
                <a:spcPts val="0"/>
              </a:spcBef>
              <a:buNone/>
              <a:defRPr lang="he-IL" sz="2200" b="1" cap="all"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טקסט כותרת</a:t>
            </a:r>
          </a:p>
        </p:txBody>
      </p:sp>
      <p:sp>
        <p:nvSpPr>
          <p:cNvPr id="7" name="סימן חותמת"/>
          <p:cNvSpPr/>
          <p:nvPr userDrawn="1"/>
        </p:nvSpPr>
        <p:spPr>
          <a:xfrm rot="5400000">
            <a:off x="5834695" y="228600"/>
            <a:ext cx="786384" cy="789815"/>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he-IL" sz="110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הדבק בול כאן</a:t>
            </a:r>
          </a:p>
        </p:txBody>
      </p:sp>
      <p:cxnSp>
        <p:nvCxnSpPr>
          <p:cNvPr id="21" name="מחבר ישר 20"/>
          <p:cNvCxnSpPr/>
          <p:nvPr userDrawn="1"/>
        </p:nvCxnSpPr>
        <p:spPr>
          <a:xfrm>
            <a:off x="6950727" y="2286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מחבר ישר 21"/>
          <p:cNvCxnSpPr/>
          <p:nvPr userDrawn="1"/>
        </p:nvCxnSpPr>
        <p:spPr>
          <a:xfrm>
            <a:off x="6950727" y="75438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 name="מחבר ישר 8"/>
          <p:cNvCxnSpPr/>
          <p:nvPr userDrawn="1"/>
        </p:nvCxnSpPr>
        <p:spPr>
          <a:xfrm>
            <a:off x="270032" y="6378741"/>
            <a:ext cx="292608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עמוד פנימי">
    <p:spTree>
      <p:nvGrpSpPr>
        <p:cNvPr id="1" name=""/>
        <p:cNvGrpSpPr/>
        <p:nvPr/>
      </p:nvGrpSpPr>
      <p:grpSpPr>
        <a:xfrm>
          <a:off x="0" y="0"/>
          <a:ext cx="0" cy="0"/>
          <a:chOff x="0" y="0"/>
          <a:chExt cx="0" cy="0"/>
        </a:xfrm>
      </p:grpSpPr>
      <p:sp>
        <p:nvSpPr>
          <p:cNvPr id="31" name="מציין מיקום טקסט 21"/>
          <p:cNvSpPr>
            <a:spLocks noGrp="1"/>
          </p:cNvSpPr>
          <p:nvPr>
            <p:ph type="body" sz="quarter" idx="20" hasCustomPrompt="1"/>
          </p:nvPr>
        </p:nvSpPr>
        <p:spPr>
          <a:xfrm>
            <a:off x="6863113" y="284875"/>
            <a:ext cx="2953511" cy="451816"/>
          </a:xfrm>
        </p:spPr>
        <p:txBody>
          <a:bodyPr lIns="0" tIns="0" rIns="0" bIns="0" anchor="ctr">
            <a:noAutofit/>
          </a:bodyPr>
          <a:lstStyle>
            <a:lvl1pPr marL="0" indent="0" algn="r" latinLnBrk="0">
              <a:lnSpc>
                <a:spcPct val="114000"/>
              </a:lnSpc>
              <a:spcBef>
                <a:spcPts val="800"/>
              </a:spcBef>
              <a:buNone/>
              <a:defRPr lang="he-IL" sz="21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לחץ כדי להוסיף טקסט</a:t>
            </a:r>
          </a:p>
        </p:txBody>
      </p:sp>
      <p:sp>
        <p:nvSpPr>
          <p:cNvPr id="35" name="מציין מיקום טקסט 21"/>
          <p:cNvSpPr>
            <a:spLocks noGrp="1"/>
          </p:cNvSpPr>
          <p:nvPr>
            <p:ph type="body" sz="quarter" idx="54" hasCustomPrompt="1"/>
          </p:nvPr>
        </p:nvSpPr>
        <p:spPr>
          <a:xfrm>
            <a:off x="6863113" y="778858"/>
            <a:ext cx="2953511" cy="3110322"/>
          </a:xfrm>
        </p:spPr>
        <p:txBody>
          <a:bodyPr lIns="0" tIns="0" rIns="0" bIns="0" anchor="t">
            <a:noAutofit/>
          </a:bodyPr>
          <a:lstStyle>
            <a:lvl1pPr marL="137160" indent="-137160" algn="r" latinLnBrk="0">
              <a:lnSpc>
                <a:spcPct val="150000"/>
              </a:lnSpc>
              <a:spcBef>
                <a:spcPts val="600"/>
              </a:spcBef>
              <a:spcAft>
                <a:spcPts val="0"/>
              </a:spcAft>
              <a:buFont typeface="Arial" panose="020B0604020202020204" pitchFamily="34" charset="0"/>
              <a:buChar char="•"/>
              <a:defRPr lang="he-IL"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37160" indent="-137160" algn="r" latinLnBrk="0">
              <a:lnSpc>
                <a:spcPct val="150000"/>
              </a:lnSpc>
              <a:spcBef>
                <a:spcPts val="600"/>
              </a:spcBef>
              <a:spcAft>
                <a:spcPts val="0"/>
              </a:spcAft>
              <a:buFont typeface="Arial" panose="020B0604020202020204" pitchFamily="34" charset="0"/>
              <a:buChar char="•"/>
              <a:defRPr lang="he-IL" sz="900"/>
            </a:lvl2pPr>
            <a:lvl3pPr marL="137160" indent="-137160" algn="r" latinLnBrk="0">
              <a:lnSpc>
                <a:spcPct val="150000"/>
              </a:lnSpc>
              <a:spcBef>
                <a:spcPts val="600"/>
              </a:spcBef>
              <a:spcAft>
                <a:spcPts val="0"/>
              </a:spcAft>
              <a:buFont typeface="Arial" panose="020B0604020202020204" pitchFamily="34" charset="0"/>
              <a:buChar char="•"/>
              <a:defRPr lang="he-IL" sz="900"/>
            </a:lvl3pPr>
            <a:lvl4pPr marL="137160" indent="-137160" algn="r" latinLnBrk="0">
              <a:lnSpc>
                <a:spcPct val="150000"/>
              </a:lnSpc>
              <a:spcBef>
                <a:spcPts val="600"/>
              </a:spcBef>
              <a:spcAft>
                <a:spcPts val="0"/>
              </a:spcAft>
              <a:buFont typeface="Arial" panose="020B0604020202020204" pitchFamily="34" charset="0"/>
              <a:buChar char="•"/>
              <a:defRPr lang="he-IL" sz="900"/>
            </a:lvl4pPr>
            <a:lvl5pPr marL="137160" indent="-137160" algn="r" latinLnBrk="0">
              <a:lnSpc>
                <a:spcPct val="150000"/>
              </a:lnSpc>
              <a:spcBef>
                <a:spcPts val="600"/>
              </a:spcBef>
              <a:spcAft>
                <a:spcPts val="0"/>
              </a:spcAft>
              <a:buFont typeface="Arial" panose="020B0604020202020204" pitchFamily="34" charset="0"/>
              <a:buChar char="•"/>
              <a:defRPr lang="he-IL" sz="900"/>
            </a:lvl5pPr>
            <a:lvl6pPr marL="137160" indent="-137160" algn="r" latinLnBrk="0">
              <a:lnSpc>
                <a:spcPct val="150000"/>
              </a:lnSpc>
              <a:spcBef>
                <a:spcPts val="600"/>
              </a:spcBef>
              <a:spcAft>
                <a:spcPts val="0"/>
              </a:spcAft>
              <a:defRPr lang="he-IL" sz="900"/>
            </a:lvl6pPr>
            <a:lvl7pPr marL="137160" indent="-137160" algn="r" latinLnBrk="0">
              <a:lnSpc>
                <a:spcPct val="150000"/>
              </a:lnSpc>
              <a:spcBef>
                <a:spcPts val="600"/>
              </a:spcBef>
              <a:spcAft>
                <a:spcPts val="0"/>
              </a:spcAft>
              <a:defRPr lang="he-IL" sz="900"/>
            </a:lvl7pPr>
            <a:lvl8pPr marL="137160" indent="-137160" algn="r" latinLnBrk="0">
              <a:lnSpc>
                <a:spcPct val="150000"/>
              </a:lnSpc>
              <a:spcBef>
                <a:spcPts val="600"/>
              </a:spcBef>
              <a:spcAft>
                <a:spcPts val="0"/>
              </a:spcAft>
              <a:defRPr lang="he-IL" sz="900"/>
            </a:lvl8pPr>
            <a:lvl9pPr marL="137160" indent="-137160" algn="r" latinLnBrk="0">
              <a:lnSpc>
                <a:spcPct val="150000"/>
              </a:lnSpc>
              <a:spcBef>
                <a:spcPts val="600"/>
              </a:spcBef>
              <a:spcAft>
                <a:spcPts val="0"/>
              </a:spcAft>
              <a:defRPr lang="he-IL" sz="900"/>
            </a:lvl9pPr>
          </a:lstStyle>
          <a:p>
            <a:pPr lvl="0" algn="r" rtl="1"/>
            <a:r>
              <a:rPr lang="he-IL"/>
              <a:t>לחץ כדי להוסיף טקסט</a:t>
            </a:r>
          </a:p>
        </p:txBody>
      </p:sp>
      <p:sp>
        <p:nvSpPr>
          <p:cNvPr id="38" name="מציין מיקום טקסט 21"/>
          <p:cNvSpPr>
            <a:spLocks noGrp="1"/>
          </p:cNvSpPr>
          <p:nvPr>
            <p:ph type="body" sz="quarter" idx="55" hasCustomPrompt="1"/>
          </p:nvPr>
        </p:nvSpPr>
        <p:spPr>
          <a:xfrm>
            <a:off x="6863113" y="4370832"/>
            <a:ext cx="2953511" cy="406468"/>
          </a:xfrm>
        </p:spPr>
        <p:txBody>
          <a:bodyPr lIns="0" tIns="0" rIns="0" bIns="0" anchor="ctr">
            <a:noAutofit/>
          </a:bodyPr>
          <a:lstStyle>
            <a:lvl1pPr marL="0" indent="0" algn="r" latinLnBrk="0">
              <a:lnSpc>
                <a:spcPct val="114000"/>
              </a:lnSpc>
              <a:spcBef>
                <a:spcPts val="800"/>
              </a:spcBef>
              <a:buNone/>
              <a:defRPr lang="he-IL" sz="21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לחץ כדי להוסיף טקסט</a:t>
            </a:r>
          </a:p>
        </p:txBody>
      </p:sp>
      <p:sp>
        <p:nvSpPr>
          <p:cNvPr id="74" name="מציין מיקום טקסט 21"/>
          <p:cNvSpPr>
            <a:spLocks noGrp="1"/>
          </p:cNvSpPr>
          <p:nvPr>
            <p:ph type="body" sz="quarter" idx="75" hasCustomPrompt="1"/>
          </p:nvPr>
        </p:nvSpPr>
        <p:spPr>
          <a:xfrm>
            <a:off x="6863113" y="4787855"/>
            <a:ext cx="2953511" cy="2759163"/>
          </a:xfrm>
        </p:spPr>
        <p:txBody>
          <a:bodyPr lIns="0" tIns="0" rIns="0" bIns="0" anchor="t">
            <a:noAutofit/>
          </a:bodyPr>
          <a:lstStyle>
            <a:lvl1pPr marL="137160" indent="-137160" algn="r" latinLnBrk="0">
              <a:lnSpc>
                <a:spcPct val="150000"/>
              </a:lnSpc>
              <a:spcBef>
                <a:spcPts val="600"/>
              </a:spcBef>
              <a:spcAft>
                <a:spcPts val="0"/>
              </a:spcAft>
              <a:buFont typeface="Arial" panose="020B0604020202020204" pitchFamily="34" charset="0"/>
              <a:buChar char="•"/>
              <a:defRPr lang="he-IL"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37160" indent="-137160" algn="r" latinLnBrk="0">
              <a:lnSpc>
                <a:spcPct val="150000"/>
              </a:lnSpc>
              <a:spcBef>
                <a:spcPts val="600"/>
              </a:spcBef>
              <a:spcAft>
                <a:spcPts val="0"/>
              </a:spcAft>
              <a:buFont typeface="Arial" panose="020B0604020202020204" pitchFamily="34" charset="0"/>
              <a:buChar char="•"/>
              <a:defRPr lang="he-IL" sz="900"/>
            </a:lvl2pPr>
            <a:lvl3pPr marL="137160" indent="-137160" algn="r" latinLnBrk="0">
              <a:lnSpc>
                <a:spcPct val="150000"/>
              </a:lnSpc>
              <a:spcBef>
                <a:spcPts val="600"/>
              </a:spcBef>
              <a:spcAft>
                <a:spcPts val="0"/>
              </a:spcAft>
              <a:buFont typeface="Arial" panose="020B0604020202020204" pitchFamily="34" charset="0"/>
              <a:buChar char="•"/>
              <a:defRPr lang="he-IL" sz="900"/>
            </a:lvl3pPr>
            <a:lvl4pPr marL="137160" indent="-137160" algn="r" latinLnBrk="0">
              <a:lnSpc>
                <a:spcPct val="150000"/>
              </a:lnSpc>
              <a:spcBef>
                <a:spcPts val="600"/>
              </a:spcBef>
              <a:spcAft>
                <a:spcPts val="0"/>
              </a:spcAft>
              <a:buFont typeface="Arial" panose="020B0604020202020204" pitchFamily="34" charset="0"/>
              <a:buChar char="•"/>
              <a:defRPr lang="he-IL" sz="900"/>
            </a:lvl4pPr>
            <a:lvl5pPr marL="137160" indent="-137160" algn="r" latinLnBrk="0">
              <a:lnSpc>
                <a:spcPct val="150000"/>
              </a:lnSpc>
              <a:spcBef>
                <a:spcPts val="600"/>
              </a:spcBef>
              <a:spcAft>
                <a:spcPts val="0"/>
              </a:spcAft>
              <a:buFont typeface="Arial" panose="020B0604020202020204" pitchFamily="34" charset="0"/>
              <a:buChar char="•"/>
              <a:defRPr lang="he-IL" sz="900"/>
            </a:lvl5pPr>
            <a:lvl6pPr marL="137160" indent="-137160" algn="r" latinLnBrk="0">
              <a:lnSpc>
                <a:spcPct val="150000"/>
              </a:lnSpc>
              <a:spcBef>
                <a:spcPts val="600"/>
              </a:spcBef>
              <a:spcAft>
                <a:spcPts val="0"/>
              </a:spcAft>
              <a:defRPr lang="he-IL" sz="900"/>
            </a:lvl6pPr>
            <a:lvl7pPr marL="137160" indent="-137160" algn="r" latinLnBrk="0">
              <a:lnSpc>
                <a:spcPct val="150000"/>
              </a:lnSpc>
              <a:spcBef>
                <a:spcPts val="600"/>
              </a:spcBef>
              <a:spcAft>
                <a:spcPts val="0"/>
              </a:spcAft>
              <a:defRPr lang="he-IL" sz="900"/>
            </a:lvl7pPr>
            <a:lvl8pPr marL="137160" indent="-137160" algn="r" latinLnBrk="0">
              <a:lnSpc>
                <a:spcPct val="150000"/>
              </a:lnSpc>
              <a:spcBef>
                <a:spcPts val="600"/>
              </a:spcBef>
              <a:spcAft>
                <a:spcPts val="0"/>
              </a:spcAft>
              <a:defRPr lang="he-IL" sz="900"/>
            </a:lvl8pPr>
            <a:lvl9pPr marL="137160" indent="-137160" algn="r" latinLnBrk="0">
              <a:lnSpc>
                <a:spcPct val="150000"/>
              </a:lnSpc>
              <a:spcBef>
                <a:spcPts val="600"/>
              </a:spcBef>
              <a:spcAft>
                <a:spcPts val="0"/>
              </a:spcAft>
              <a:defRPr lang="he-IL" sz="900"/>
            </a:lvl9pPr>
          </a:lstStyle>
          <a:p>
            <a:pPr lvl="0" algn="r" rtl="1"/>
            <a:r>
              <a:rPr lang="he-IL"/>
              <a:t>לחץ כדי להוסיף טקסט</a:t>
            </a:r>
          </a:p>
        </p:txBody>
      </p:sp>
      <p:sp>
        <p:nvSpPr>
          <p:cNvPr id="12" name="מציין מיקום תמונה 11"/>
          <p:cNvSpPr>
            <a:spLocks noGrp="1"/>
          </p:cNvSpPr>
          <p:nvPr>
            <p:ph type="pic" sz="quarter" idx="10"/>
          </p:nvPr>
        </p:nvSpPr>
        <p:spPr>
          <a:xfrm>
            <a:off x="187738" y="228600"/>
            <a:ext cx="6273356" cy="2450592"/>
          </a:xfrm>
        </p:spPr>
        <p:txBody>
          <a:bodyPr tIns="457200">
            <a:normAutofit/>
          </a:bodyPr>
          <a:lstStyle>
            <a:lvl1pPr marL="0" indent="0" algn="r" latinLnBrk="0">
              <a:buNone/>
              <a:defRPr lang="he-IL" sz="2000">
                <a:latin typeface="Tahoma" panose="020B0604030504040204" pitchFamily="34" charset="0"/>
                <a:ea typeface="Tahoma" panose="020B0604030504040204" pitchFamily="34" charset="0"/>
                <a:cs typeface="Tahoma" panose="020B0604030504040204" pitchFamily="34" charset="0"/>
              </a:defRPr>
            </a:lvl1pPr>
          </a:lstStyle>
          <a:p>
            <a:pPr algn="r" rtl="1"/>
            <a:r>
              <a:rPr lang="he-IL"/>
              <a:t>לחץ על הסמל כדי להוסיף תמונה</a:t>
            </a:r>
          </a:p>
        </p:txBody>
      </p:sp>
      <p:sp>
        <p:nvSpPr>
          <p:cNvPr id="75" name="מציין מיקום טקסט 21"/>
          <p:cNvSpPr>
            <a:spLocks noGrp="1"/>
          </p:cNvSpPr>
          <p:nvPr>
            <p:ph type="body" sz="quarter" idx="76" hasCustomPrompt="1"/>
          </p:nvPr>
        </p:nvSpPr>
        <p:spPr>
          <a:xfrm>
            <a:off x="3504915" y="2858432"/>
            <a:ext cx="2956177" cy="1589560"/>
          </a:xfrm>
        </p:spPr>
        <p:txBody>
          <a:bodyPr lIns="0" tIns="0" rIns="0" bIns="0" anchor="t">
            <a:noAutofit/>
          </a:bodyPr>
          <a:lstStyle>
            <a:lvl1pPr marL="137160" indent="-137160" algn="r" latinLnBrk="0">
              <a:lnSpc>
                <a:spcPct val="150000"/>
              </a:lnSpc>
              <a:spcBef>
                <a:spcPts val="600"/>
              </a:spcBef>
              <a:spcAft>
                <a:spcPts val="0"/>
              </a:spcAft>
              <a:buFont typeface="Arial" panose="020B0604020202020204" pitchFamily="34" charset="0"/>
              <a:buChar char="•"/>
              <a:defRPr lang="he-IL"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37160" indent="-137160" algn="r" latinLnBrk="0">
              <a:lnSpc>
                <a:spcPct val="150000"/>
              </a:lnSpc>
              <a:spcBef>
                <a:spcPts val="600"/>
              </a:spcBef>
              <a:spcAft>
                <a:spcPts val="0"/>
              </a:spcAft>
              <a:buFont typeface="Arial" panose="020B0604020202020204" pitchFamily="34" charset="0"/>
              <a:buChar char="•"/>
              <a:defRPr lang="he-IL" sz="900"/>
            </a:lvl2pPr>
            <a:lvl3pPr marL="137160" indent="-137160" algn="r" latinLnBrk="0">
              <a:lnSpc>
                <a:spcPct val="150000"/>
              </a:lnSpc>
              <a:spcBef>
                <a:spcPts val="600"/>
              </a:spcBef>
              <a:spcAft>
                <a:spcPts val="0"/>
              </a:spcAft>
              <a:buFont typeface="Arial" panose="020B0604020202020204" pitchFamily="34" charset="0"/>
              <a:buChar char="•"/>
              <a:defRPr lang="he-IL" sz="900"/>
            </a:lvl3pPr>
            <a:lvl4pPr marL="137160" indent="-137160" algn="r" latinLnBrk="0">
              <a:lnSpc>
                <a:spcPct val="150000"/>
              </a:lnSpc>
              <a:spcBef>
                <a:spcPts val="600"/>
              </a:spcBef>
              <a:spcAft>
                <a:spcPts val="0"/>
              </a:spcAft>
              <a:buFont typeface="Arial" panose="020B0604020202020204" pitchFamily="34" charset="0"/>
              <a:buChar char="•"/>
              <a:defRPr lang="he-IL" sz="900"/>
            </a:lvl4pPr>
            <a:lvl5pPr marL="137160" indent="-137160" algn="r" latinLnBrk="0">
              <a:lnSpc>
                <a:spcPct val="150000"/>
              </a:lnSpc>
              <a:spcBef>
                <a:spcPts val="600"/>
              </a:spcBef>
              <a:spcAft>
                <a:spcPts val="0"/>
              </a:spcAft>
              <a:buFont typeface="Arial" panose="020B0604020202020204" pitchFamily="34" charset="0"/>
              <a:buChar char="•"/>
              <a:defRPr lang="he-IL" sz="900"/>
            </a:lvl5pPr>
            <a:lvl6pPr marL="137160" indent="-137160" algn="r" latinLnBrk="0">
              <a:lnSpc>
                <a:spcPct val="150000"/>
              </a:lnSpc>
              <a:spcBef>
                <a:spcPts val="600"/>
              </a:spcBef>
              <a:spcAft>
                <a:spcPts val="0"/>
              </a:spcAft>
              <a:defRPr lang="he-IL" sz="900"/>
            </a:lvl6pPr>
            <a:lvl7pPr marL="137160" indent="-137160" algn="r" latinLnBrk="0">
              <a:lnSpc>
                <a:spcPct val="150000"/>
              </a:lnSpc>
              <a:spcBef>
                <a:spcPts val="600"/>
              </a:spcBef>
              <a:spcAft>
                <a:spcPts val="0"/>
              </a:spcAft>
              <a:defRPr lang="he-IL" sz="900"/>
            </a:lvl7pPr>
            <a:lvl8pPr marL="137160" indent="-137160" algn="r" latinLnBrk="0">
              <a:lnSpc>
                <a:spcPct val="150000"/>
              </a:lnSpc>
              <a:spcBef>
                <a:spcPts val="600"/>
              </a:spcBef>
              <a:spcAft>
                <a:spcPts val="0"/>
              </a:spcAft>
              <a:defRPr lang="he-IL" sz="900"/>
            </a:lvl8pPr>
            <a:lvl9pPr marL="137160" indent="-137160" algn="r" latinLnBrk="0">
              <a:lnSpc>
                <a:spcPct val="150000"/>
              </a:lnSpc>
              <a:spcBef>
                <a:spcPts val="600"/>
              </a:spcBef>
              <a:spcAft>
                <a:spcPts val="0"/>
              </a:spcAft>
              <a:defRPr lang="he-IL" sz="900"/>
            </a:lvl9pPr>
          </a:lstStyle>
          <a:p>
            <a:pPr lvl="0" algn="r" rtl="1"/>
            <a:r>
              <a:rPr lang="he-IL"/>
              <a:t>לחץ כדי להוסיף טקסט</a:t>
            </a:r>
          </a:p>
        </p:txBody>
      </p:sp>
      <p:sp>
        <p:nvSpPr>
          <p:cNvPr id="49" name="מציין מיקום טקסט 21"/>
          <p:cNvSpPr>
            <a:spLocks noGrp="1"/>
          </p:cNvSpPr>
          <p:nvPr>
            <p:ph type="body" sz="quarter" idx="61" hasCustomPrompt="1"/>
          </p:nvPr>
        </p:nvSpPr>
        <p:spPr>
          <a:xfrm>
            <a:off x="3504915" y="4539432"/>
            <a:ext cx="2953511" cy="356418"/>
          </a:xfrm>
        </p:spPr>
        <p:txBody>
          <a:bodyPr lIns="0" tIns="0" rIns="0" bIns="0" anchor="ctr">
            <a:noAutofit/>
          </a:bodyPr>
          <a:lstStyle>
            <a:lvl1pPr marL="0" indent="0" algn="r" latinLnBrk="0">
              <a:lnSpc>
                <a:spcPct val="114000"/>
              </a:lnSpc>
              <a:spcBef>
                <a:spcPts val="800"/>
              </a:spcBef>
              <a:buNone/>
              <a:defRPr lang="he-IL" sz="21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לחץ כדי להוסיף טקסט</a:t>
            </a:r>
          </a:p>
        </p:txBody>
      </p:sp>
      <p:sp>
        <p:nvSpPr>
          <p:cNvPr id="76" name="מציין מיקום טקסט 21"/>
          <p:cNvSpPr>
            <a:spLocks noGrp="1"/>
          </p:cNvSpPr>
          <p:nvPr>
            <p:ph type="body" sz="quarter" idx="77" hasCustomPrompt="1"/>
          </p:nvPr>
        </p:nvSpPr>
        <p:spPr>
          <a:xfrm>
            <a:off x="3504915" y="4895850"/>
            <a:ext cx="2953511" cy="2651169"/>
          </a:xfrm>
        </p:spPr>
        <p:txBody>
          <a:bodyPr lIns="0" tIns="0" rIns="0" bIns="0" anchor="t">
            <a:noAutofit/>
          </a:bodyPr>
          <a:lstStyle>
            <a:lvl1pPr marL="137160" indent="-137160" algn="r" latinLnBrk="0">
              <a:lnSpc>
                <a:spcPct val="150000"/>
              </a:lnSpc>
              <a:spcBef>
                <a:spcPts val="600"/>
              </a:spcBef>
              <a:spcAft>
                <a:spcPts val="0"/>
              </a:spcAft>
              <a:buFont typeface="Arial" panose="020B0604020202020204" pitchFamily="34" charset="0"/>
              <a:buChar char="•"/>
              <a:defRPr lang="he-IL"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37160" indent="-137160" algn="r" latinLnBrk="0">
              <a:lnSpc>
                <a:spcPct val="150000"/>
              </a:lnSpc>
              <a:spcBef>
                <a:spcPts val="600"/>
              </a:spcBef>
              <a:spcAft>
                <a:spcPts val="0"/>
              </a:spcAft>
              <a:buFont typeface="Arial" panose="020B0604020202020204" pitchFamily="34" charset="0"/>
              <a:buChar char="•"/>
              <a:defRPr lang="he-IL" sz="900"/>
            </a:lvl2pPr>
            <a:lvl3pPr marL="137160" indent="-137160" algn="r" latinLnBrk="0">
              <a:lnSpc>
                <a:spcPct val="150000"/>
              </a:lnSpc>
              <a:spcBef>
                <a:spcPts val="600"/>
              </a:spcBef>
              <a:spcAft>
                <a:spcPts val="0"/>
              </a:spcAft>
              <a:buFont typeface="Arial" panose="020B0604020202020204" pitchFamily="34" charset="0"/>
              <a:buChar char="•"/>
              <a:defRPr lang="he-IL" sz="900"/>
            </a:lvl3pPr>
            <a:lvl4pPr marL="137160" indent="-137160" algn="r" latinLnBrk="0">
              <a:lnSpc>
                <a:spcPct val="150000"/>
              </a:lnSpc>
              <a:spcBef>
                <a:spcPts val="600"/>
              </a:spcBef>
              <a:spcAft>
                <a:spcPts val="0"/>
              </a:spcAft>
              <a:buFont typeface="Arial" panose="020B0604020202020204" pitchFamily="34" charset="0"/>
              <a:buChar char="•"/>
              <a:defRPr lang="he-IL" sz="900"/>
            </a:lvl4pPr>
            <a:lvl5pPr marL="137160" indent="-137160" algn="r" latinLnBrk="0">
              <a:lnSpc>
                <a:spcPct val="150000"/>
              </a:lnSpc>
              <a:spcBef>
                <a:spcPts val="600"/>
              </a:spcBef>
              <a:spcAft>
                <a:spcPts val="0"/>
              </a:spcAft>
              <a:buFont typeface="Arial" panose="020B0604020202020204" pitchFamily="34" charset="0"/>
              <a:buChar char="•"/>
              <a:defRPr lang="he-IL" sz="900"/>
            </a:lvl5pPr>
            <a:lvl6pPr marL="137160" indent="-137160" algn="r" latinLnBrk="0">
              <a:lnSpc>
                <a:spcPct val="150000"/>
              </a:lnSpc>
              <a:spcBef>
                <a:spcPts val="600"/>
              </a:spcBef>
              <a:spcAft>
                <a:spcPts val="0"/>
              </a:spcAft>
              <a:defRPr lang="he-IL" sz="900"/>
            </a:lvl6pPr>
            <a:lvl7pPr marL="137160" indent="-137160" algn="r" latinLnBrk="0">
              <a:lnSpc>
                <a:spcPct val="150000"/>
              </a:lnSpc>
              <a:spcBef>
                <a:spcPts val="600"/>
              </a:spcBef>
              <a:spcAft>
                <a:spcPts val="0"/>
              </a:spcAft>
              <a:defRPr lang="he-IL" sz="900"/>
            </a:lvl7pPr>
            <a:lvl8pPr marL="137160" indent="-137160" algn="r" latinLnBrk="0">
              <a:lnSpc>
                <a:spcPct val="150000"/>
              </a:lnSpc>
              <a:spcBef>
                <a:spcPts val="600"/>
              </a:spcBef>
              <a:spcAft>
                <a:spcPts val="0"/>
              </a:spcAft>
              <a:defRPr lang="he-IL" sz="900"/>
            </a:lvl8pPr>
            <a:lvl9pPr marL="137160" indent="-137160" algn="r" latinLnBrk="0">
              <a:lnSpc>
                <a:spcPct val="150000"/>
              </a:lnSpc>
              <a:spcBef>
                <a:spcPts val="600"/>
              </a:spcBef>
              <a:spcAft>
                <a:spcPts val="0"/>
              </a:spcAft>
              <a:defRPr lang="he-IL" sz="900"/>
            </a:lvl9pPr>
          </a:lstStyle>
          <a:p>
            <a:pPr lvl="0" algn="r" rtl="1"/>
            <a:r>
              <a:rPr lang="he-IL"/>
              <a:t>לחץ כדי להוסיף טקסט</a:t>
            </a:r>
          </a:p>
        </p:txBody>
      </p:sp>
      <p:sp>
        <p:nvSpPr>
          <p:cNvPr id="62" name="מציין מיקום טקסט 21"/>
          <p:cNvSpPr>
            <a:spLocks noGrp="1"/>
          </p:cNvSpPr>
          <p:nvPr>
            <p:ph type="body" sz="quarter" idx="64" hasCustomPrompt="1"/>
          </p:nvPr>
        </p:nvSpPr>
        <p:spPr>
          <a:xfrm>
            <a:off x="191550" y="3007495"/>
            <a:ext cx="2953511" cy="356418"/>
          </a:xfrm>
        </p:spPr>
        <p:txBody>
          <a:bodyPr lIns="0" tIns="0" rIns="0" bIns="0" anchor="ctr">
            <a:noAutofit/>
          </a:bodyPr>
          <a:lstStyle>
            <a:lvl1pPr marL="0" indent="0" algn="r" latinLnBrk="0">
              <a:lnSpc>
                <a:spcPct val="114000"/>
              </a:lnSpc>
              <a:spcBef>
                <a:spcPts val="800"/>
              </a:spcBef>
              <a:buNone/>
              <a:defRPr lang="he-IL" sz="21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לחץ כדי להוסיף טקסט</a:t>
            </a:r>
          </a:p>
        </p:txBody>
      </p:sp>
      <p:sp>
        <p:nvSpPr>
          <p:cNvPr id="71" name="מציין מיקום תמונה 11"/>
          <p:cNvSpPr>
            <a:spLocks noGrp="1"/>
          </p:cNvSpPr>
          <p:nvPr>
            <p:ph type="pic" sz="quarter" idx="73"/>
          </p:nvPr>
        </p:nvSpPr>
        <p:spPr>
          <a:xfrm>
            <a:off x="1934242" y="3445173"/>
            <a:ext cx="1207008" cy="1207008"/>
          </a:xfrm>
        </p:spPr>
        <p:txBody>
          <a:bodyPr lIns="91440" tIns="91440" rIns="91440" bIns="91440">
            <a:normAutofit/>
          </a:bodyPr>
          <a:lstStyle>
            <a:lvl1pPr marL="0" indent="0" algn="r" latinLnBrk="0">
              <a:buNone/>
              <a:defRPr lang="he-IL" sz="1400">
                <a:latin typeface="Tahoma" panose="020B0604030504040204" pitchFamily="34" charset="0"/>
                <a:ea typeface="Tahoma" panose="020B0604030504040204" pitchFamily="34" charset="0"/>
                <a:cs typeface="Tahoma" panose="020B0604030504040204" pitchFamily="34" charset="0"/>
              </a:defRPr>
            </a:lvl1pPr>
          </a:lstStyle>
          <a:p>
            <a:pPr algn="r" rtl="1"/>
            <a:r>
              <a:rPr lang="he-IL"/>
              <a:t>לחץ על הסמל כדי להוסיף תמונה</a:t>
            </a:r>
          </a:p>
        </p:txBody>
      </p:sp>
      <p:sp>
        <p:nvSpPr>
          <p:cNvPr id="63" name="מציין מיקום טקסט 21"/>
          <p:cNvSpPr>
            <a:spLocks noGrp="1"/>
          </p:cNvSpPr>
          <p:nvPr>
            <p:ph type="body" sz="quarter" idx="65" hasCustomPrompt="1"/>
          </p:nvPr>
        </p:nvSpPr>
        <p:spPr>
          <a:xfrm>
            <a:off x="194684" y="3406609"/>
            <a:ext cx="1596388" cy="218969"/>
          </a:xfrm>
        </p:spPr>
        <p:txBody>
          <a:bodyPr lIns="0" tIns="0" rIns="0" bIns="0" anchor="ctr">
            <a:noAutofit/>
          </a:bodyPr>
          <a:lstStyle>
            <a:lvl1pPr marL="0" indent="0" algn="r" latinLnBrk="0">
              <a:lnSpc>
                <a:spcPct val="150000"/>
              </a:lnSpc>
              <a:spcBef>
                <a:spcPts val="600"/>
              </a:spcBef>
              <a:spcAft>
                <a:spcPts val="0"/>
              </a:spcAft>
              <a:buClr>
                <a:schemeClr val="accent1"/>
              </a:buClr>
              <a:buSzPct val="87000"/>
              <a:buFont typeface="Arial" panose="020B0604020202020204" pitchFamily="34" charset="0"/>
              <a:buNone/>
              <a:defRPr lang="he-IL" sz="1000" b="1" cap="all" baseline="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82880" indent="-182880" algn="r" latinLnBrk="0">
              <a:lnSpc>
                <a:spcPct val="100000"/>
              </a:lnSpc>
              <a:spcBef>
                <a:spcPts val="600"/>
              </a:spcBef>
              <a:spcAft>
                <a:spcPts val="0"/>
              </a:spcAft>
              <a:buFont typeface="Arial" panose="020B0604020202020204" pitchFamily="34" charset="0"/>
              <a:buChar char="•"/>
              <a:defRPr lang="he-IL" sz="900"/>
            </a:lvl2pPr>
            <a:lvl3pPr marL="182880" indent="-182880" algn="r" latinLnBrk="0">
              <a:lnSpc>
                <a:spcPct val="100000"/>
              </a:lnSpc>
              <a:spcBef>
                <a:spcPts val="600"/>
              </a:spcBef>
              <a:spcAft>
                <a:spcPts val="0"/>
              </a:spcAft>
              <a:buFont typeface="Arial" panose="020B0604020202020204" pitchFamily="34" charset="0"/>
              <a:buChar char="•"/>
              <a:defRPr lang="he-IL" sz="900"/>
            </a:lvl3pPr>
            <a:lvl4pPr marL="182880" indent="-182880" algn="r" latinLnBrk="0">
              <a:lnSpc>
                <a:spcPct val="100000"/>
              </a:lnSpc>
              <a:spcBef>
                <a:spcPts val="600"/>
              </a:spcBef>
              <a:spcAft>
                <a:spcPts val="0"/>
              </a:spcAft>
              <a:buFont typeface="Arial" panose="020B0604020202020204" pitchFamily="34" charset="0"/>
              <a:buChar char="•"/>
              <a:defRPr lang="he-IL" sz="900"/>
            </a:lvl4pPr>
            <a:lvl5pPr marL="182880" indent="-182880" algn="r" latinLnBrk="0">
              <a:lnSpc>
                <a:spcPct val="100000"/>
              </a:lnSpc>
              <a:spcBef>
                <a:spcPts val="600"/>
              </a:spcBef>
              <a:spcAft>
                <a:spcPts val="0"/>
              </a:spcAft>
              <a:buFont typeface="Arial" panose="020B0604020202020204" pitchFamily="34" charset="0"/>
              <a:buChar char="•"/>
              <a:defRPr lang="he-IL" sz="900"/>
            </a:lvl5pPr>
            <a:lvl6pPr marL="182880" indent="-182880" algn="r" latinLnBrk="0">
              <a:lnSpc>
                <a:spcPct val="100000"/>
              </a:lnSpc>
              <a:spcBef>
                <a:spcPts val="600"/>
              </a:spcBef>
              <a:spcAft>
                <a:spcPts val="0"/>
              </a:spcAft>
              <a:defRPr lang="he-IL" sz="900"/>
            </a:lvl6pPr>
            <a:lvl7pPr marL="182880" indent="-182880" algn="r" latinLnBrk="0">
              <a:lnSpc>
                <a:spcPct val="100000"/>
              </a:lnSpc>
              <a:spcBef>
                <a:spcPts val="600"/>
              </a:spcBef>
              <a:spcAft>
                <a:spcPts val="0"/>
              </a:spcAft>
              <a:defRPr lang="he-IL" sz="900"/>
            </a:lvl7pPr>
            <a:lvl8pPr marL="182880" indent="-182880" algn="r" latinLnBrk="0">
              <a:lnSpc>
                <a:spcPct val="100000"/>
              </a:lnSpc>
              <a:spcBef>
                <a:spcPts val="600"/>
              </a:spcBef>
              <a:spcAft>
                <a:spcPts val="0"/>
              </a:spcAft>
              <a:defRPr lang="he-IL" sz="900"/>
            </a:lvl8pPr>
            <a:lvl9pPr marL="182880" indent="-182880" algn="r" latinLnBrk="0">
              <a:lnSpc>
                <a:spcPct val="100000"/>
              </a:lnSpc>
              <a:spcBef>
                <a:spcPts val="600"/>
              </a:spcBef>
              <a:spcAft>
                <a:spcPts val="0"/>
              </a:spcAft>
              <a:defRPr lang="he-IL" sz="900"/>
            </a:lvl9pPr>
          </a:lstStyle>
          <a:p>
            <a:pPr lvl="0" algn="r" rtl="1"/>
            <a:r>
              <a:rPr lang="he-IL"/>
              <a:t>לחץ כדי להוסיף טקסט</a:t>
            </a:r>
          </a:p>
        </p:txBody>
      </p:sp>
      <p:sp>
        <p:nvSpPr>
          <p:cNvPr id="77" name="מציין מיקום טקסט 21"/>
          <p:cNvSpPr>
            <a:spLocks noGrp="1"/>
          </p:cNvSpPr>
          <p:nvPr>
            <p:ph type="body" sz="quarter" idx="78" hasCustomPrompt="1"/>
          </p:nvPr>
        </p:nvSpPr>
        <p:spPr>
          <a:xfrm>
            <a:off x="194685" y="3625578"/>
            <a:ext cx="1596387" cy="170568"/>
          </a:xfrm>
        </p:spPr>
        <p:txBody>
          <a:bodyPr lIns="0" tIns="0" rIns="0" bIns="0" anchor="t">
            <a:noAutofit/>
          </a:bodyPr>
          <a:lstStyle>
            <a:lvl1pPr marL="0" indent="0" algn="r" latinLnBrk="0">
              <a:lnSpc>
                <a:spcPct val="100000"/>
              </a:lnSpc>
              <a:spcBef>
                <a:spcPts val="0"/>
              </a:spcBef>
              <a:spcAft>
                <a:spcPts val="0"/>
              </a:spcAft>
              <a:buFont typeface="Arial" panose="020B0604020202020204" pitchFamily="34" charset="0"/>
              <a:buNone/>
              <a:defRPr lang="he-IL"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37160" indent="-137160" algn="r" latinLnBrk="0">
              <a:lnSpc>
                <a:spcPct val="150000"/>
              </a:lnSpc>
              <a:spcBef>
                <a:spcPts val="600"/>
              </a:spcBef>
              <a:spcAft>
                <a:spcPts val="0"/>
              </a:spcAft>
              <a:buFont typeface="Arial" panose="020B0604020202020204" pitchFamily="34" charset="0"/>
              <a:buChar char="•"/>
              <a:defRPr lang="he-IL" sz="900"/>
            </a:lvl2pPr>
            <a:lvl3pPr marL="137160" indent="-137160" algn="r" latinLnBrk="0">
              <a:lnSpc>
                <a:spcPct val="150000"/>
              </a:lnSpc>
              <a:spcBef>
                <a:spcPts val="600"/>
              </a:spcBef>
              <a:spcAft>
                <a:spcPts val="0"/>
              </a:spcAft>
              <a:buFont typeface="Arial" panose="020B0604020202020204" pitchFamily="34" charset="0"/>
              <a:buChar char="•"/>
              <a:defRPr lang="he-IL" sz="900"/>
            </a:lvl3pPr>
            <a:lvl4pPr marL="137160" indent="-137160" algn="r" latinLnBrk="0">
              <a:lnSpc>
                <a:spcPct val="150000"/>
              </a:lnSpc>
              <a:spcBef>
                <a:spcPts val="600"/>
              </a:spcBef>
              <a:spcAft>
                <a:spcPts val="0"/>
              </a:spcAft>
              <a:buFont typeface="Arial" panose="020B0604020202020204" pitchFamily="34" charset="0"/>
              <a:buChar char="•"/>
              <a:defRPr lang="he-IL" sz="900"/>
            </a:lvl4pPr>
            <a:lvl5pPr marL="137160" indent="-137160" algn="r" latinLnBrk="0">
              <a:lnSpc>
                <a:spcPct val="150000"/>
              </a:lnSpc>
              <a:spcBef>
                <a:spcPts val="600"/>
              </a:spcBef>
              <a:spcAft>
                <a:spcPts val="0"/>
              </a:spcAft>
              <a:buFont typeface="Arial" panose="020B0604020202020204" pitchFamily="34" charset="0"/>
              <a:buChar char="•"/>
              <a:defRPr lang="he-IL" sz="900"/>
            </a:lvl5pPr>
            <a:lvl6pPr marL="137160" indent="-137160" algn="r" latinLnBrk="0">
              <a:lnSpc>
                <a:spcPct val="150000"/>
              </a:lnSpc>
              <a:spcBef>
                <a:spcPts val="600"/>
              </a:spcBef>
              <a:spcAft>
                <a:spcPts val="0"/>
              </a:spcAft>
              <a:defRPr lang="he-IL" sz="900"/>
            </a:lvl6pPr>
            <a:lvl7pPr marL="137160" indent="-137160" algn="r" latinLnBrk="0">
              <a:lnSpc>
                <a:spcPct val="150000"/>
              </a:lnSpc>
              <a:spcBef>
                <a:spcPts val="600"/>
              </a:spcBef>
              <a:spcAft>
                <a:spcPts val="0"/>
              </a:spcAft>
              <a:defRPr lang="he-IL" sz="900"/>
            </a:lvl7pPr>
            <a:lvl8pPr marL="137160" indent="-137160" algn="r" latinLnBrk="0">
              <a:lnSpc>
                <a:spcPct val="150000"/>
              </a:lnSpc>
              <a:spcBef>
                <a:spcPts val="600"/>
              </a:spcBef>
              <a:spcAft>
                <a:spcPts val="0"/>
              </a:spcAft>
              <a:defRPr lang="he-IL" sz="900"/>
            </a:lvl8pPr>
            <a:lvl9pPr marL="137160" indent="-137160" algn="r" latinLnBrk="0">
              <a:lnSpc>
                <a:spcPct val="150000"/>
              </a:lnSpc>
              <a:spcBef>
                <a:spcPts val="600"/>
              </a:spcBef>
              <a:spcAft>
                <a:spcPts val="0"/>
              </a:spcAft>
              <a:defRPr lang="he-IL" sz="900"/>
            </a:lvl9pPr>
          </a:lstStyle>
          <a:p>
            <a:pPr lvl="0" algn="r" rtl="1"/>
            <a:r>
              <a:rPr lang="he-IL"/>
              <a:t>לחץ להוספה</a:t>
            </a:r>
          </a:p>
        </p:txBody>
      </p:sp>
      <p:sp>
        <p:nvSpPr>
          <p:cNvPr id="79" name="מציין מיקום טקסט 21"/>
          <p:cNvSpPr>
            <a:spLocks noGrp="1"/>
          </p:cNvSpPr>
          <p:nvPr>
            <p:ph type="body" sz="quarter" idx="80" hasCustomPrompt="1"/>
          </p:nvPr>
        </p:nvSpPr>
        <p:spPr>
          <a:xfrm>
            <a:off x="194685" y="3809933"/>
            <a:ext cx="1596387" cy="603504"/>
          </a:xfrm>
        </p:spPr>
        <p:txBody>
          <a:bodyPr lIns="0" tIns="0" rIns="0" bIns="0" anchor="ctr">
            <a:noAutofit/>
          </a:bodyPr>
          <a:lstStyle>
            <a:lvl1pPr marL="0" indent="0" algn="r" latinLnBrk="0">
              <a:lnSpc>
                <a:spcPct val="100000"/>
              </a:lnSpc>
              <a:spcBef>
                <a:spcPts val="0"/>
              </a:spcBef>
              <a:spcAft>
                <a:spcPts val="0"/>
              </a:spcAft>
              <a:buFont typeface="Arial" panose="020B0604020202020204" pitchFamily="34" charset="0"/>
              <a:buNone/>
              <a:defRPr lang="he-IL"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37160" indent="-137160" algn="r" latinLnBrk="0">
              <a:lnSpc>
                <a:spcPct val="150000"/>
              </a:lnSpc>
              <a:spcBef>
                <a:spcPts val="600"/>
              </a:spcBef>
              <a:spcAft>
                <a:spcPts val="0"/>
              </a:spcAft>
              <a:buFont typeface="Arial" panose="020B0604020202020204" pitchFamily="34" charset="0"/>
              <a:buChar char="•"/>
              <a:defRPr lang="he-IL" sz="900"/>
            </a:lvl2pPr>
            <a:lvl3pPr marL="137160" indent="-137160" algn="r" latinLnBrk="0">
              <a:lnSpc>
                <a:spcPct val="150000"/>
              </a:lnSpc>
              <a:spcBef>
                <a:spcPts val="600"/>
              </a:spcBef>
              <a:spcAft>
                <a:spcPts val="0"/>
              </a:spcAft>
              <a:buFont typeface="Arial" panose="020B0604020202020204" pitchFamily="34" charset="0"/>
              <a:buChar char="•"/>
              <a:defRPr lang="he-IL" sz="900"/>
            </a:lvl3pPr>
            <a:lvl4pPr marL="137160" indent="-137160" algn="r" latinLnBrk="0">
              <a:lnSpc>
                <a:spcPct val="150000"/>
              </a:lnSpc>
              <a:spcBef>
                <a:spcPts val="600"/>
              </a:spcBef>
              <a:spcAft>
                <a:spcPts val="0"/>
              </a:spcAft>
              <a:buFont typeface="Arial" panose="020B0604020202020204" pitchFamily="34" charset="0"/>
              <a:buChar char="•"/>
              <a:defRPr lang="he-IL" sz="900"/>
            </a:lvl4pPr>
            <a:lvl5pPr marL="137160" indent="-137160" algn="r" latinLnBrk="0">
              <a:lnSpc>
                <a:spcPct val="150000"/>
              </a:lnSpc>
              <a:spcBef>
                <a:spcPts val="600"/>
              </a:spcBef>
              <a:spcAft>
                <a:spcPts val="0"/>
              </a:spcAft>
              <a:buFont typeface="Arial" panose="020B0604020202020204" pitchFamily="34" charset="0"/>
              <a:buChar char="•"/>
              <a:defRPr lang="he-IL" sz="900"/>
            </a:lvl5pPr>
            <a:lvl6pPr marL="137160" indent="-137160" algn="r" latinLnBrk="0">
              <a:lnSpc>
                <a:spcPct val="150000"/>
              </a:lnSpc>
              <a:spcBef>
                <a:spcPts val="600"/>
              </a:spcBef>
              <a:spcAft>
                <a:spcPts val="0"/>
              </a:spcAft>
              <a:defRPr lang="he-IL" sz="900"/>
            </a:lvl6pPr>
            <a:lvl7pPr marL="137160" indent="-137160" algn="r" latinLnBrk="0">
              <a:lnSpc>
                <a:spcPct val="150000"/>
              </a:lnSpc>
              <a:spcBef>
                <a:spcPts val="600"/>
              </a:spcBef>
              <a:spcAft>
                <a:spcPts val="0"/>
              </a:spcAft>
              <a:defRPr lang="he-IL" sz="900"/>
            </a:lvl7pPr>
            <a:lvl8pPr marL="137160" indent="-137160" algn="r" latinLnBrk="0">
              <a:lnSpc>
                <a:spcPct val="150000"/>
              </a:lnSpc>
              <a:spcBef>
                <a:spcPts val="600"/>
              </a:spcBef>
              <a:spcAft>
                <a:spcPts val="0"/>
              </a:spcAft>
              <a:defRPr lang="he-IL" sz="900"/>
            </a:lvl8pPr>
            <a:lvl9pPr marL="137160" indent="-137160" algn="r" latinLnBrk="0">
              <a:lnSpc>
                <a:spcPct val="150000"/>
              </a:lnSpc>
              <a:spcBef>
                <a:spcPts val="600"/>
              </a:spcBef>
              <a:spcAft>
                <a:spcPts val="0"/>
              </a:spcAft>
              <a:defRPr lang="he-IL" sz="900"/>
            </a:lvl9pPr>
          </a:lstStyle>
          <a:p>
            <a:pPr lvl="0" algn="r" rtl="1"/>
            <a:r>
              <a:rPr lang="he-IL"/>
              <a:t>לחץ להוספה</a:t>
            </a:r>
          </a:p>
        </p:txBody>
      </p:sp>
      <p:sp>
        <p:nvSpPr>
          <p:cNvPr id="65" name="מציין מיקום טקסט 21"/>
          <p:cNvSpPr>
            <a:spLocks noGrp="1"/>
          </p:cNvSpPr>
          <p:nvPr>
            <p:ph type="body" sz="quarter" idx="67" hasCustomPrompt="1"/>
          </p:nvPr>
        </p:nvSpPr>
        <p:spPr>
          <a:xfrm>
            <a:off x="194684" y="4427223"/>
            <a:ext cx="1596388" cy="224958"/>
          </a:xfrm>
        </p:spPr>
        <p:txBody>
          <a:bodyPr lIns="0" tIns="0" rIns="0" bIns="0" anchor="ctr">
            <a:noAutofit/>
          </a:bodyPr>
          <a:lstStyle>
            <a:lvl1pPr marL="0" indent="0" algn="r" latinLnBrk="0">
              <a:lnSpc>
                <a:spcPct val="100000"/>
              </a:lnSpc>
              <a:spcBef>
                <a:spcPts val="0"/>
              </a:spcBef>
              <a:spcAft>
                <a:spcPts val="0"/>
              </a:spcAft>
              <a:buClr>
                <a:schemeClr val="accent1"/>
              </a:buClr>
              <a:buSzPct val="87000"/>
              <a:buFont typeface="Arial" panose="020B0604020202020204" pitchFamily="34" charset="0"/>
              <a:buNone/>
              <a:defRPr lang="he-IL" sz="1000" b="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182880" indent="-182880" algn="r" latinLnBrk="0">
              <a:lnSpc>
                <a:spcPct val="100000"/>
              </a:lnSpc>
              <a:spcBef>
                <a:spcPts val="600"/>
              </a:spcBef>
              <a:spcAft>
                <a:spcPts val="0"/>
              </a:spcAft>
              <a:buFont typeface="Arial" panose="020B0604020202020204" pitchFamily="34" charset="0"/>
              <a:buChar char="•"/>
              <a:defRPr lang="he-IL" sz="900"/>
            </a:lvl2pPr>
            <a:lvl3pPr marL="182880" indent="-182880" algn="r" latinLnBrk="0">
              <a:lnSpc>
                <a:spcPct val="100000"/>
              </a:lnSpc>
              <a:spcBef>
                <a:spcPts val="600"/>
              </a:spcBef>
              <a:spcAft>
                <a:spcPts val="0"/>
              </a:spcAft>
              <a:buFont typeface="Arial" panose="020B0604020202020204" pitchFamily="34" charset="0"/>
              <a:buChar char="•"/>
              <a:defRPr lang="he-IL" sz="900"/>
            </a:lvl3pPr>
            <a:lvl4pPr marL="182880" indent="-182880" algn="r" latinLnBrk="0">
              <a:lnSpc>
                <a:spcPct val="100000"/>
              </a:lnSpc>
              <a:spcBef>
                <a:spcPts val="600"/>
              </a:spcBef>
              <a:spcAft>
                <a:spcPts val="0"/>
              </a:spcAft>
              <a:buFont typeface="Arial" panose="020B0604020202020204" pitchFamily="34" charset="0"/>
              <a:buChar char="•"/>
              <a:defRPr lang="he-IL" sz="900"/>
            </a:lvl4pPr>
            <a:lvl5pPr marL="182880" indent="-182880" algn="r" latinLnBrk="0">
              <a:lnSpc>
                <a:spcPct val="100000"/>
              </a:lnSpc>
              <a:spcBef>
                <a:spcPts val="600"/>
              </a:spcBef>
              <a:spcAft>
                <a:spcPts val="0"/>
              </a:spcAft>
              <a:buFont typeface="Arial" panose="020B0604020202020204" pitchFamily="34" charset="0"/>
              <a:buChar char="•"/>
              <a:defRPr lang="he-IL" sz="900"/>
            </a:lvl5pPr>
            <a:lvl6pPr marL="182880" indent="-182880" algn="r" latinLnBrk="0">
              <a:lnSpc>
                <a:spcPct val="100000"/>
              </a:lnSpc>
              <a:spcBef>
                <a:spcPts val="600"/>
              </a:spcBef>
              <a:spcAft>
                <a:spcPts val="0"/>
              </a:spcAft>
              <a:defRPr lang="he-IL" sz="900"/>
            </a:lvl6pPr>
            <a:lvl7pPr marL="182880" indent="-182880" algn="r" latinLnBrk="0">
              <a:lnSpc>
                <a:spcPct val="100000"/>
              </a:lnSpc>
              <a:spcBef>
                <a:spcPts val="600"/>
              </a:spcBef>
              <a:spcAft>
                <a:spcPts val="0"/>
              </a:spcAft>
              <a:defRPr lang="he-IL" sz="900"/>
            </a:lvl7pPr>
            <a:lvl8pPr marL="182880" indent="-182880" algn="r" latinLnBrk="0">
              <a:lnSpc>
                <a:spcPct val="100000"/>
              </a:lnSpc>
              <a:spcBef>
                <a:spcPts val="600"/>
              </a:spcBef>
              <a:spcAft>
                <a:spcPts val="0"/>
              </a:spcAft>
              <a:defRPr lang="he-IL" sz="900"/>
            </a:lvl8pPr>
            <a:lvl9pPr marL="182880" indent="-182880" algn="r" latinLnBrk="0">
              <a:lnSpc>
                <a:spcPct val="100000"/>
              </a:lnSpc>
              <a:spcBef>
                <a:spcPts val="600"/>
              </a:spcBef>
              <a:spcAft>
                <a:spcPts val="0"/>
              </a:spcAft>
              <a:defRPr lang="he-IL" sz="900"/>
            </a:lvl9pPr>
          </a:lstStyle>
          <a:p>
            <a:pPr lvl="0" algn="r" rtl="1"/>
            <a:r>
              <a:rPr lang="he-IL"/>
              <a:t>לחץ להוספת כתובת דואר אלקטרוני</a:t>
            </a:r>
          </a:p>
        </p:txBody>
      </p:sp>
      <p:sp>
        <p:nvSpPr>
          <p:cNvPr id="72" name="מציין מיקום תמונה 11"/>
          <p:cNvSpPr>
            <a:spLocks noGrp="1"/>
          </p:cNvSpPr>
          <p:nvPr>
            <p:ph type="pic" sz="quarter" idx="74"/>
          </p:nvPr>
        </p:nvSpPr>
        <p:spPr>
          <a:xfrm>
            <a:off x="1934242" y="4846320"/>
            <a:ext cx="1207008" cy="1207008"/>
          </a:xfrm>
        </p:spPr>
        <p:txBody>
          <a:bodyPr lIns="91440" tIns="91440" rIns="91440" bIns="91440">
            <a:normAutofit/>
          </a:bodyPr>
          <a:lstStyle>
            <a:lvl1pPr marL="0" indent="0" algn="r" latinLnBrk="0">
              <a:buNone/>
              <a:defRPr lang="he-IL" sz="1400">
                <a:latin typeface="Tahoma" panose="020B0604030504040204" pitchFamily="34" charset="0"/>
                <a:ea typeface="Tahoma" panose="020B0604030504040204" pitchFamily="34" charset="0"/>
                <a:cs typeface="Tahoma" panose="020B0604030504040204" pitchFamily="34" charset="0"/>
              </a:defRPr>
            </a:lvl1pPr>
          </a:lstStyle>
          <a:p>
            <a:pPr algn="r" rtl="1"/>
            <a:r>
              <a:rPr lang="he-IL"/>
              <a:t>לחץ על הסמל כדי להוסיף תמונה</a:t>
            </a:r>
          </a:p>
        </p:txBody>
      </p:sp>
      <p:sp>
        <p:nvSpPr>
          <p:cNvPr id="66" name="מציין מיקום טקסט 21"/>
          <p:cNvSpPr>
            <a:spLocks noGrp="1"/>
          </p:cNvSpPr>
          <p:nvPr>
            <p:ph type="body" sz="quarter" idx="68" hasCustomPrompt="1"/>
          </p:nvPr>
        </p:nvSpPr>
        <p:spPr>
          <a:xfrm>
            <a:off x="194684" y="4813081"/>
            <a:ext cx="1596388" cy="218969"/>
          </a:xfrm>
        </p:spPr>
        <p:txBody>
          <a:bodyPr lIns="0" tIns="0" rIns="0" bIns="0" anchor="ctr">
            <a:noAutofit/>
          </a:bodyPr>
          <a:lstStyle>
            <a:lvl1pPr marL="0" indent="0" algn="r" latinLnBrk="0">
              <a:lnSpc>
                <a:spcPct val="150000"/>
              </a:lnSpc>
              <a:spcBef>
                <a:spcPts val="600"/>
              </a:spcBef>
              <a:spcAft>
                <a:spcPts val="0"/>
              </a:spcAft>
              <a:buClr>
                <a:schemeClr val="accent1"/>
              </a:buClr>
              <a:buSzPct val="87000"/>
              <a:buFont typeface="Arial" panose="020B0604020202020204" pitchFamily="34" charset="0"/>
              <a:buNone/>
              <a:defRPr lang="he-IL" sz="1000" b="1" cap="all" baseline="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82880" indent="-182880" algn="r" latinLnBrk="0">
              <a:lnSpc>
                <a:spcPct val="100000"/>
              </a:lnSpc>
              <a:spcBef>
                <a:spcPts val="600"/>
              </a:spcBef>
              <a:spcAft>
                <a:spcPts val="0"/>
              </a:spcAft>
              <a:buFont typeface="Arial" panose="020B0604020202020204" pitchFamily="34" charset="0"/>
              <a:buChar char="•"/>
              <a:defRPr lang="he-IL" sz="900"/>
            </a:lvl2pPr>
            <a:lvl3pPr marL="182880" indent="-182880" algn="r" latinLnBrk="0">
              <a:lnSpc>
                <a:spcPct val="100000"/>
              </a:lnSpc>
              <a:spcBef>
                <a:spcPts val="600"/>
              </a:spcBef>
              <a:spcAft>
                <a:spcPts val="0"/>
              </a:spcAft>
              <a:buFont typeface="Arial" panose="020B0604020202020204" pitchFamily="34" charset="0"/>
              <a:buChar char="•"/>
              <a:defRPr lang="he-IL" sz="900"/>
            </a:lvl3pPr>
            <a:lvl4pPr marL="182880" indent="-182880" algn="r" latinLnBrk="0">
              <a:lnSpc>
                <a:spcPct val="100000"/>
              </a:lnSpc>
              <a:spcBef>
                <a:spcPts val="600"/>
              </a:spcBef>
              <a:spcAft>
                <a:spcPts val="0"/>
              </a:spcAft>
              <a:buFont typeface="Arial" panose="020B0604020202020204" pitchFamily="34" charset="0"/>
              <a:buChar char="•"/>
              <a:defRPr lang="he-IL" sz="900"/>
            </a:lvl4pPr>
            <a:lvl5pPr marL="182880" indent="-182880" algn="r" latinLnBrk="0">
              <a:lnSpc>
                <a:spcPct val="100000"/>
              </a:lnSpc>
              <a:spcBef>
                <a:spcPts val="600"/>
              </a:spcBef>
              <a:spcAft>
                <a:spcPts val="0"/>
              </a:spcAft>
              <a:buFont typeface="Arial" panose="020B0604020202020204" pitchFamily="34" charset="0"/>
              <a:buChar char="•"/>
              <a:defRPr lang="he-IL" sz="900"/>
            </a:lvl5pPr>
            <a:lvl6pPr marL="182880" indent="-182880" algn="r" latinLnBrk="0">
              <a:lnSpc>
                <a:spcPct val="100000"/>
              </a:lnSpc>
              <a:spcBef>
                <a:spcPts val="600"/>
              </a:spcBef>
              <a:spcAft>
                <a:spcPts val="0"/>
              </a:spcAft>
              <a:defRPr lang="he-IL" sz="900"/>
            </a:lvl6pPr>
            <a:lvl7pPr marL="182880" indent="-182880" algn="r" latinLnBrk="0">
              <a:lnSpc>
                <a:spcPct val="100000"/>
              </a:lnSpc>
              <a:spcBef>
                <a:spcPts val="600"/>
              </a:spcBef>
              <a:spcAft>
                <a:spcPts val="0"/>
              </a:spcAft>
              <a:defRPr lang="he-IL" sz="900"/>
            </a:lvl7pPr>
            <a:lvl8pPr marL="182880" indent="-182880" algn="r" latinLnBrk="0">
              <a:lnSpc>
                <a:spcPct val="100000"/>
              </a:lnSpc>
              <a:spcBef>
                <a:spcPts val="600"/>
              </a:spcBef>
              <a:spcAft>
                <a:spcPts val="0"/>
              </a:spcAft>
              <a:defRPr lang="he-IL" sz="900"/>
            </a:lvl8pPr>
            <a:lvl9pPr marL="182880" indent="-182880" algn="r" latinLnBrk="0">
              <a:lnSpc>
                <a:spcPct val="100000"/>
              </a:lnSpc>
              <a:spcBef>
                <a:spcPts val="600"/>
              </a:spcBef>
              <a:spcAft>
                <a:spcPts val="0"/>
              </a:spcAft>
              <a:defRPr lang="he-IL" sz="900"/>
            </a:lvl9pPr>
          </a:lstStyle>
          <a:p>
            <a:pPr lvl="0" algn="r" rtl="1"/>
            <a:r>
              <a:rPr lang="he-IL"/>
              <a:t>לחץ כדי להוסיף טקסט</a:t>
            </a:r>
          </a:p>
        </p:txBody>
      </p:sp>
      <p:sp>
        <p:nvSpPr>
          <p:cNvPr id="78" name="מציין מיקום טקסט 21"/>
          <p:cNvSpPr>
            <a:spLocks noGrp="1"/>
          </p:cNvSpPr>
          <p:nvPr>
            <p:ph type="body" sz="quarter" idx="79" hasCustomPrompt="1"/>
          </p:nvPr>
        </p:nvSpPr>
        <p:spPr>
          <a:xfrm>
            <a:off x="194684" y="5032049"/>
            <a:ext cx="1596387" cy="173736"/>
          </a:xfrm>
        </p:spPr>
        <p:txBody>
          <a:bodyPr lIns="0" tIns="0" rIns="0" bIns="0" anchor="t">
            <a:noAutofit/>
          </a:bodyPr>
          <a:lstStyle>
            <a:lvl1pPr marL="0" indent="0" algn="r" latinLnBrk="0">
              <a:lnSpc>
                <a:spcPct val="100000"/>
              </a:lnSpc>
              <a:spcBef>
                <a:spcPts val="0"/>
              </a:spcBef>
              <a:spcAft>
                <a:spcPts val="0"/>
              </a:spcAft>
              <a:buFont typeface="Arial" panose="020B0604020202020204" pitchFamily="34" charset="0"/>
              <a:buNone/>
              <a:defRPr lang="he-IL"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37160" indent="-137160" algn="r" latinLnBrk="0">
              <a:lnSpc>
                <a:spcPct val="150000"/>
              </a:lnSpc>
              <a:spcBef>
                <a:spcPts val="600"/>
              </a:spcBef>
              <a:spcAft>
                <a:spcPts val="0"/>
              </a:spcAft>
              <a:buFont typeface="Arial" panose="020B0604020202020204" pitchFamily="34" charset="0"/>
              <a:buChar char="•"/>
              <a:defRPr lang="he-IL" sz="900"/>
            </a:lvl2pPr>
            <a:lvl3pPr marL="137160" indent="-137160" algn="r" latinLnBrk="0">
              <a:lnSpc>
                <a:spcPct val="150000"/>
              </a:lnSpc>
              <a:spcBef>
                <a:spcPts val="600"/>
              </a:spcBef>
              <a:spcAft>
                <a:spcPts val="0"/>
              </a:spcAft>
              <a:buFont typeface="Arial" panose="020B0604020202020204" pitchFamily="34" charset="0"/>
              <a:buChar char="•"/>
              <a:defRPr lang="he-IL" sz="900"/>
            </a:lvl3pPr>
            <a:lvl4pPr marL="137160" indent="-137160" algn="r" latinLnBrk="0">
              <a:lnSpc>
                <a:spcPct val="150000"/>
              </a:lnSpc>
              <a:spcBef>
                <a:spcPts val="600"/>
              </a:spcBef>
              <a:spcAft>
                <a:spcPts val="0"/>
              </a:spcAft>
              <a:buFont typeface="Arial" panose="020B0604020202020204" pitchFamily="34" charset="0"/>
              <a:buChar char="•"/>
              <a:defRPr lang="he-IL" sz="900"/>
            </a:lvl4pPr>
            <a:lvl5pPr marL="137160" indent="-137160" algn="r" latinLnBrk="0">
              <a:lnSpc>
                <a:spcPct val="150000"/>
              </a:lnSpc>
              <a:spcBef>
                <a:spcPts val="600"/>
              </a:spcBef>
              <a:spcAft>
                <a:spcPts val="0"/>
              </a:spcAft>
              <a:buFont typeface="Arial" panose="020B0604020202020204" pitchFamily="34" charset="0"/>
              <a:buChar char="•"/>
              <a:defRPr lang="he-IL" sz="900"/>
            </a:lvl5pPr>
            <a:lvl6pPr marL="137160" indent="-137160" algn="r" latinLnBrk="0">
              <a:lnSpc>
                <a:spcPct val="150000"/>
              </a:lnSpc>
              <a:spcBef>
                <a:spcPts val="600"/>
              </a:spcBef>
              <a:spcAft>
                <a:spcPts val="0"/>
              </a:spcAft>
              <a:defRPr lang="he-IL" sz="900"/>
            </a:lvl6pPr>
            <a:lvl7pPr marL="137160" indent="-137160" algn="r" latinLnBrk="0">
              <a:lnSpc>
                <a:spcPct val="150000"/>
              </a:lnSpc>
              <a:spcBef>
                <a:spcPts val="600"/>
              </a:spcBef>
              <a:spcAft>
                <a:spcPts val="0"/>
              </a:spcAft>
              <a:defRPr lang="he-IL" sz="900"/>
            </a:lvl7pPr>
            <a:lvl8pPr marL="137160" indent="-137160" algn="r" latinLnBrk="0">
              <a:lnSpc>
                <a:spcPct val="150000"/>
              </a:lnSpc>
              <a:spcBef>
                <a:spcPts val="600"/>
              </a:spcBef>
              <a:spcAft>
                <a:spcPts val="0"/>
              </a:spcAft>
              <a:defRPr lang="he-IL" sz="900"/>
            </a:lvl8pPr>
            <a:lvl9pPr marL="137160" indent="-137160" algn="r" latinLnBrk="0">
              <a:lnSpc>
                <a:spcPct val="150000"/>
              </a:lnSpc>
              <a:spcBef>
                <a:spcPts val="600"/>
              </a:spcBef>
              <a:spcAft>
                <a:spcPts val="0"/>
              </a:spcAft>
              <a:defRPr lang="he-IL" sz="900"/>
            </a:lvl9pPr>
          </a:lstStyle>
          <a:p>
            <a:pPr lvl="0" algn="r" rtl="1"/>
            <a:r>
              <a:rPr lang="he-IL"/>
              <a:t>לחץ להוספה</a:t>
            </a:r>
          </a:p>
        </p:txBody>
      </p:sp>
      <p:sp>
        <p:nvSpPr>
          <p:cNvPr id="80" name="מציין מיקום טקסט 21"/>
          <p:cNvSpPr>
            <a:spLocks noGrp="1"/>
          </p:cNvSpPr>
          <p:nvPr>
            <p:ph type="body" sz="quarter" idx="81" hasCustomPrompt="1"/>
          </p:nvPr>
        </p:nvSpPr>
        <p:spPr>
          <a:xfrm>
            <a:off x="194684" y="5215051"/>
            <a:ext cx="1596387" cy="604054"/>
          </a:xfrm>
        </p:spPr>
        <p:txBody>
          <a:bodyPr lIns="0" tIns="0" rIns="0" bIns="0" anchor="ctr">
            <a:noAutofit/>
          </a:bodyPr>
          <a:lstStyle>
            <a:lvl1pPr marL="0" indent="0" algn="r" latinLnBrk="0">
              <a:lnSpc>
                <a:spcPct val="100000"/>
              </a:lnSpc>
              <a:spcBef>
                <a:spcPts val="0"/>
              </a:spcBef>
              <a:spcAft>
                <a:spcPts val="0"/>
              </a:spcAft>
              <a:buFont typeface="Arial" panose="020B0604020202020204" pitchFamily="34" charset="0"/>
              <a:buNone/>
              <a:defRPr lang="he-IL"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37160" indent="-137160" algn="r" latinLnBrk="0">
              <a:lnSpc>
                <a:spcPct val="150000"/>
              </a:lnSpc>
              <a:spcBef>
                <a:spcPts val="600"/>
              </a:spcBef>
              <a:spcAft>
                <a:spcPts val="0"/>
              </a:spcAft>
              <a:buFont typeface="Arial" panose="020B0604020202020204" pitchFamily="34" charset="0"/>
              <a:buChar char="•"/>
              <a:defRPr lang="he-IL" sz="900"/>
            </a:lvl2pPr>
            <a:lvl3pPr marL="137160" indent="-137160" algn="r" latinLnBrk="0">
              <a:lnSpc>
                <a:spcPct val="150000"/>
              </a:lnSpc>
              <a:spcBef>
                <a:spcPts val="600"/>
              </a:spcBef>
              <a:spcAft>
                <a:spcPts val="0"/>
              </a:spcAft>
              <a:buFont typeface="Arial" panose="020B0604020202020204" pitchFamily="34" charset="0"/>
              <a:buChar char="•"/>
              <a:defRPr lang="he-IL" sz="900"/>
            </a:lvl3pPr>
            <a:lvl4pPr marL="137160" indent="-137160" algn="r" latinLnBrk="0">
              <a:lnSpc>
                <a:spcPct val="150000"/>
              </a:lnSpc>
              <a:spcBef>
                <a:spcPts val="600"/>
              </a:spcBef>
              <a:spcAft>
                <a:spcPts val="0"/>
              </a:spcAft>
              <a:buFont typeface="Arial" panose="020B0604020202020204" pitchFamily="34" charset="0"/>
              <a:buChar char="•"/>
              <a:defRPr lang="he-IL" sz="900"/>
            </a:lvl4pPr>
            <a:lvl5pPr marL="137160" indent="-137160" algn="r" latinLnBrk="0">
              <a:lnSpc>
                <a:spcPct val="150000"/>
              </a:lnSpc>
              <a:spcBef>
                <a:spcPts val="600"/>
              </a:spcBef>
              <a:spcAft>
                <a:spcPts val="0"/>
              </a:spcAft>
              <a:buFont typeface="Arial" panose="020B0604020202020204" pitchFamily="34" charset="0"/>
              <a:buChar char="•"/>
              <a:defRPr lang="he-IL" sz="900"/>
            </a:lvl5pPr>
            <a:lvl6pPr marL="137160" indent="-137160" algn="r" latinLnBrk="0">
              <a:lnSpc>
                <a:spcPct val="150000"/>
              </a:lnSpc>
              <a:spcBef>
                <a:spcPts val="600"/>
              </a:spcBef>
              <a:spcAft>
                <a:spcPts val="0"/>
              </a:spcAft>
              <a:defRPr lang="he-IL" sz="900"/>
            </a:lvl6pPr>
            <a:lvl7pPr marL="137160" indent="-137160" algn="r" latinLnBrk="0">
              <a:lnSpc>
                <a:spcPct val="150000"/>
              </a:lnSpc>
              <a:spcBef>
                <a:spcPts val="600"/>
              </a:spcBef>
              <a:spcAft>
                <a:spcPts val="0"/>
              </a:spcAft>
              <a:defRPr lang="he-IL" sz="900"/>
            </a:lvl7pPr>
            <a:lvl8pPr marL="137160" indent="-137160" algn="r" latinLnBrk="0">
              <a:lnSpc>
                <a:spcPct val="150000"/>
              </a:lnSpc>
              <a:spcBef>
                <a:spcPts val="600"/>
              </a:spcBef>
              <a:spcAft>
                <a:spcPts val="0"/>
              </a:spcAft>
              <a:defRPr lang="he-IL" sz="900"/>
            </a:lvl8pPr>
            <a:lvl9pPr marL="137160" indent="-137160" algn="r" latinLnBrk="0">
              <a:lnSpc>
                <a:spcPct val="150000"/>
              </a:lnSpc>
              <a:spcBef>
                <a:spcPts val="600"/>
              </a:spcBef>
              <a:spcAft>
                <a:spcPts val="0"/>
              </a:spcAft>
              <a:defRPr lang="he-IL" sz="900"/>
            </a:lvl9pPr>
          </a:lstStyle>
          <a:p>
            <a:pPr lvl="0" algn="r" rtl="1"/>
            <a:r>
              <a:rPr lang="he-IL"/>
              <a:t>לחץ להוספה</a:t>
            </a:r>
          </a:p>
        </p:txBody>
      </p:sp>
      <p:sp>
        <p:nvSpPr>
          <p:cNvPr id="68" name="מציין מיקום טקסט 21"/>
          <p:cNvSpPr>
            <a:spLocks noGrp="1"/>
          </p:cNvSpPr>
          <p:nvPr>
            <p:ph type="body" sz="quarter" idx="70" hasCustomPrompt="1"/>
          </p:nvPr>
        </p:nvSpPr>
        <p:spPr>
          <a:xfrm>
            <a:off x="194684" y="5828370"/>
            <a:ext cx="1596388" cy="224958"/>
          </a:xfrm>
        </p:spPr>
        <p:txBody>
          <a:bodyPr lIns="0" tIns="0" rIns="0" bIns="0" anchor="ctr">
            <a:noAutofit/>
          </a:bodyPr>
          <a:lstStyle>
            <a:lvl1pPr marL="0" indent="0" algn="r" latinLnBrk="0">
              <a:lnSpc>
                <a:spcPct val="100000"/>
              </a:lnSpc>
              <a:spcBef>
                <a:spcPts val="0"/>
              </a:spcBef>
              <a:spcAft>
                <a:spcPts val="0"/>
              </a:spcAft>
              <a:buClr>
                <a:schemeClr val="accent1"/>
              </a:buClr>
              <a:buSzPct val="87000"/>
              <a:buFont typeface="Arial" panose="020B0604020202020204" pitchFamily="34" charset="0"/>
              <a:buNone/>
              <a:defRPr lang="he-IL" sz="1000" b="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182880" indent="-182880" algn="r" latinLnBrk="0">
              <a:lnSpc>
                <a:spcPct val="100000"/>
              </a:lnSpc>
              <a:spcBef>
                <a:spcPts val="600"/>
              </a:spcBef>
              <a:spcAft>
                <a:spcPts val="0"/>
              </a:spcAft>
              <a:buFont typeface="Arial" panose="020B0604020202020204" pitchFamily="34" charset="0"/>
              <a:buChar char="•"/>
              <a:defRPr lang="he-IL" sz="900"/>
            </a:lvl2pPr>
            <a:lvl3pPr marL="182880" indent="-182880" algn="r" latinLnBrk="0">
              <a:lnSpc>
                <a:spcPct val="100000"/>
              </a:lnSpc>
              <a:spcBef>
                <a:spcPts val="600"/>
              </a:spcBef>
              <a:spcAft>
                <a:spcPts val="0"/>
              </a:spcAft>
              <a:buFont typeface="Arial" panose="020B0604020202020204" pitchFamily="34" charset="0"/>
              <a:buChar char="•"/>
              <a:defRPr lang="he-IL" sz="900"/>
            </a:lvl3pPr>
            <a:lvl4pPr marL="182880" indent="-182880" algn="r" latinLnBrk="0">
              <a:lnSpc>
                <a:spcPct val="100000"/>
              </a:lnSpc>
              <a:spcBef>
                <a:spcPts val="600"/>
              </a:spcBef>
              <a:spcAft>
                <a:spcPts val="0"/>
              </a:spcAft>
              <a:buFont typeface="Arial" panose="020B0604020202020204" pitchFamily="34" charset="0"/>
              <a:buChar char="•"/>
              <a:defRPr lang="he-IL" sz="900"/>
            </a:lvl4pPr>
            <a:lvl5pPr marL="182880" indent="-182880" algn="r" latinLnBrk="0">
              <a:lnSpc>
                <a:spcPct val="100000"/>
              </a:lnSpc>
              <a:spcBef>
                <a:spcPts val="600"/>
              </a:spcBef>
              <a:spcAft>
                <a:spcPts val="0"/>
              </a:spcAft>
              <a:buFont typeface="Arial" panose="020B0604020202020204" pitchFamily="34" charset="0"/>
              <a:buChar char="•"/>
              <a:defRPr lang="he-IL" sz="900"/>
            </a:lvl5pPr>
            <a:lvl6pPr marL="182880" indent="-182880" algn="r" latinLnBrk="0">
              <a:lnSpc>
                <a:spcPct val="100000"/>
              </a:lnSpc>
              <a:spcBef>
                <a:spcPts val="600"/>
              </a:spcBef>
              <a:spcAft>
                <a:spcPts val="0"/>
              </a:spcAft>
              <a:defRPr lang="he-IL" sz="900"/>
            </a:lvl6pPr>
            <a:lvl7pPr marL="182880" indent="-182880" algn="r" latinLnBrk="0">
              <a:lnSpc>
                <a:spcPct val="100000"/>
              </a:lnSpc>
              <a:spcBef>
                <a:spcPts val="600"/>
              </a:spcBef>
              <a:spcAft>
                <a:spcPts val="0"/>
              </a:spcAft>
              <a:defRPr lang="he-IL" sz="900"/>
            </a:lvl7pPr>
            <a:lvl8pPr marL="182880" indent="-182880" algn="r" latinLnBrk="0">
              <a:lnSpc>
                <a:spcPct val="100000"/>
              </a:lnSpc>
              <a:spcBef>
                <a:spcPts val="600"/>
              </a:spcBef>
              <a:spcAft>
                <a:spcPts val="0"/>
              </a:spcAft>
              <a:defRPr lang="he-IL" sz="900"/>
            </a:lvl8pPr>
            <a:lvl9pPr marL="182880" indent="-182880" algn="r" latinLnBrk="0">
              <a:lnSpc>
                <a:spcPct val="100000"/>
              </a:lnSpc>
              <a:spcBef>
                <a:spcPts val="600"/>
              </a:spcBef>
              <a:spcAft>
                <a:spcPts val="0"/>
              </a:spcAft>
              <a:defRPr lang="he-IL" sz="900"/>
            </a:lvl9pPr>
          </a:lstStyle>
          <a:p>
            <a:pPr lvl="0" algn="r" rtl="1"/>
            <a:r>
              <a:rPr lang="he-IL"/>
              <a:t>לחץ להוספת כתובת דואר אלקטרוני</a:t>
            </a:r>
          </a:p>
        </p:txBody>
      </p:sp>
      <p:sp>
        <p:nvSpPr>
          <p:cNvPr id="70" name="מציין מיקום טקסט 21"/>
          <p:cNvSpPr>
            <a:spLocks noGrp="1"/>
          </p:cNvSpPr>
          <p:nvPr>
            <p:ph type="body" sz="quarter" idx="72" hasCustomPrompt="1"/>
          </p:nvPr>
        </p:nvSpPr>
        <p:spPr>
          <a:xfrm>
            <a:off x="191550" y="6384626"/>
            <a:ext cx="2953511" cy="261146"/>
          </a:xfrm>
        </p:spPr>
        <p:txBody>
          <a:bodyPr lIns="0" tIns="0" rIns="0" bIns="0" anchor="ctr">
            <a:noAutofit/>
          </a:bodyPr>
          <a:lstStyle>
            <a:lvl1pPr marL="0" indent="0" algn="r" latinLnBrk="0">
              <a:lnSpc>
                <a:spcPct val="114000"/>
              </a:lnSpc>
              <a:spcBef>
                <a:spcPts val="800"/>
              </a:spcBef>
              <a:buNone/>
              <a:defRPr lang="he-IL" sz="1100" b="1">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לחץ להוספת כתובת URL</a:t>
            </a:r>
          </a:p>
        </p:txBody>
      </p:sp>
      <p:sp>
        <p:nvSpPr>
          <p:cNvPr id="3" name="מציין מיקום טקסט 2"/>
          <p:cNvSpPr>
            <a:spLocks noGrp="1"/>
          </p:cNvSpPr>
          <p:nvPr>
            <p:ph type="body" sz="quarter" idx="82" hasCustomPrompt="1"/>
          </p:nvPr>
        </p:nvSpPr>
        <p:spPr>
          <a:xfrm>
            <a:off x="6863113" y="182880"/>
            <a:ext cx="2953512" cy="91440"/>
          </a:xfrm>
          <a:blipFill>
            <a:blip r:embed="rId2"/>
            <a:stretch>
              <a:fillRect/>
            </a:stretch>
          </a:blipFill>
        </p:spPr>
        <p:txBody>
          <a:bodyPr>
            <a:normAutofit/>
          </a:bodyPr>
          <a:lstStyle>
            <a:lvl1pPr marL="0" indent="0" algn="r" latinLnBrk="0">
              <a:lnSpc>
                <a:spcPct val="100000"/>
              </a:lnSpc>
              <a:spcBef>
                <a:spcPts val="0"/>
              </a:spcBef>
              <a:buNone/>
              <a:defRPr lang="he-IL" sz="1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100">
                <a:solidFill>
                  <a:schemeClr val="bg1"/>
                </a:solidFill>
              </a:defRPr>
            </a:lvl2pPr>
            <a:lvl3pPr marL="0" indent="0" algn="r" latinLnBrk="0">
              <a:lnSpc>
                <a:spcPct val="100000"/>
              </a:lnSpc>
              <a:spcBef>
                <a:spcPts val="0"/>
              </a:spcBef>
              <a:buNone/>
              <a:defRPr lang="he-IL" sz="100">
                <a:solidFill>
                  <a:schemeClr val="bg1"/>
                </a:solidFill>
              </a:defRPr>
            </a:lvl3pPr>
            <a:lvl4pPr marL="0" indent="0" algn="r" latinLnBrk="0">
              <a:lnSpc>
                <a:spcPct val="100000"/>
              </a:lnSpc>
              <a:spcBef>
                <a:spcPts val="0"/>
              </a:spcBef>
              <a:buNone/>
              <a:defRPr lang="he-IL" sz="100">
                <a:solidFill>
                  <a:schemeClr val="bg1"/>
                </a:solidFill>
              </a:defRPr>
            </a:lvl4pPr>
            <a:lvl5pPr marL="0" indent="0" algn="r" latinLnBrk="0">
              <a:lnSpc>
                <a:spcPct val="100000"/>
              </a:lnSpc>
              <a:spcBef>
                <a:spcPts val="0"/>
              </a:spcBef>
              <a:buNone/>
              <a:defRPr lang="he-IL" sz="100">
                <a:solidFill>
                  <a:schemeClr val="bg1"/>
                </a:solidFill>
              </a:defRPr>
            </a:lvl5pPr>
            <a:lvl6pPr marL="0" indent="0" algn="r" latinLnBrk="0">
              <a:lnSpc>
                <a:spcPct val="100000"/>
              </a:lnSpc>
              <a:spcBef>
                <a:spcPts val="0"/>
              </a:spcBef>
              <a:buNone/>
              <a:defRPr lang="he-IL" sz="100">
                <a:solidFill>
                  <a:schemeClr val="bg1"/>
                </a:solidFill>
              </a:defRPr>
            </a:lvl6pPr>
            <a:lvl7pPr marL="0" indent="0" algn="r" latinLnBrk="0">
              <a:lnSpc>
                <a:spcPct val="100000"/>
              </a:lnSpc>
              <a:spcBef>
                <a:spcPts val="0"/>
              </a:spcBef>
              <a:buNone/>
              <a:defRPr lang="he-IL" sz="100">
                <a:solidFill>
                  <a:schemeClr val="bg1"/>
                </a:solidFill>
              </a:defRPr>
            </a:lvl7pPr>
            <a:lvl8pPr marL="0" indent="0" algn="r" latinLnBrk="0">
              <a:lnSpc>
                <a:spcPct val="100000"/>
              </a:lnSpc>
              <a:spcBef>
                <a:spcPts val="0"/>
              </a:spcBef>
              <a:buNone/>
              <a:defRPr lang="he-IL" sz="100">
                <a:solidFill>
                  <a:schemeClr val="bg1"/>
                </a:solidFill>
              </a:defRPr>
            </a:lvl8pPr>
            <a:lvl9pPr marL="0" indent="0" algn="r" latinLnBrk="0">
              <a:lnSpc>
                <a:spcPct val="100000"/>
              </a:lnSpc>
              <a:spcBef>
                <a:spcPts val="0"/>
              </a:spcBef>
              <a:buNone/>
              <a:defRPr lang="he-IL" sz="100">
                <a:solidFill>
                  <a:schemeClr val="bg1"/>
                </a:solidFill>
              </a:defRPr>
            </a:lvl9pPr>
          </a:lstStyle>
          <a:p>
            <a:pPr lvl="0" algn="r" rtl="1"/>
            <a:r>
              <a:rPr lang="he-IL"/>
              <a:t> </a:t>
            </a:r>
          </a:p>
        </p:txBody>
      </p:sp>
      <p:sp>
        <p:nvSpPr>
          <p:cNvPr id="29" name="מציין מיקום טקסט 2"/>
          <p:cNvSpPr>
            <a:spLocks noGrp="1"/>
          </p:cNvSpPr>
          <p:nvPr>
            <p:ph type="body" sz="quarter" idx="83" hasCustomPrompt="1"/>
          </p:nvPr>
        </p:nvSpPr>
        <p:spPr>
          <a:xfrm>
            <a:off x="6863113" y="4279392"/>
            <a:ext cx="2953512" cy="91440"/>
          </a:xfrm>
          <a:blipFill>
            <a:blip r:embed="rId2"/>
            <a:stretch>
              <a:fillRect/>
            </a:stretch>
          </a:blipFill>
        </p:spPr>
        <p:txBody>
          <a:bodyPr>
            <a:normAutofit/>
          </a:bodyPr>
          <a:lstStyle>
            <a:lvl1pPr marL="0" indent="0" algn="r" latinLnBrk="0">
              <a:lnSpc>
                <a:spcPct val="100000"/>
              </a:lnSpc>
              <a:spcBef>
                <a:spcPts val="0"/>
              </a:spcBef>
              <a:buNone/>
              <a:defRPr lang="he-IL" sz="1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100">
                <a:solidFill>
                  <a:schemeClr val="bg1"/>
                </a:solidFill>
              </a:defRPr>
            </a:lvl2pPr>
            <a:lvl3pPr marL="0" indent="0" algn="r" latinLnBrk="0">
              <a:lnSpc>
                <a:spcPct val="100000"/>
              </a:lnSpc>
              <a:spcBef>
                <a:spcPts val="0"/>
              </a:spcBef>
              <a:buNone/>
              <a:defRPr lang="he-IL" sz="100">
                <a:solidFill>
                  <a:schemeClr val="bg1"/>
                </a:solidFill>
              </a:defRPr>
            </a:lvl3pPr>
            <a:lvl4pPr marL="0" indent="0" algn="r" latinLnBrk="0">
              <a:lnSpc>
                <a:spcPct val="100000"/>
              </a:lnSpc>
              <a:spcBef>
                <a:spcPts val="0"/>
              </a:spcBef>
              <a:buNone/>
              <a:defRPr lang="he-IL" sz="100">
                <a:solidFill>
                  <a:schemeClr val="bg1"/>
                </a:solidFill>
              </a:defRPr>
            </a:lvl4pPr>
            <a:lvl5pPr marL="0" indent="0" algn="r" latinLnBrk="0">
              <a:lnSpc>
                <a:spcPct val="100000"/>
              </a:lnSpc>
              <a:spcBef>
                <a:spcPts val="0"/>
              </a:spcBef>
              <a:buNone/>
              <a:defRPr lang="he-IL" sz="100">
                <a:solidFill>
                  <a:schemeClr val="bg1"/>
                </a:solidFill>
              </a:defRPr>
            </a:lvl5pPr>
            <a:lvl6pPr marL="0" indent="0" algn="r" latinLnBrk="0">
              <a:lnSpc>
                <a:spcPct val="100000"/>
              </a:lnSpc>
              <a:spcBef>
                <a:spcPts val="0"/>
              </a:spcBef>
              <a:buNone/>
              <a:defRPr lang="he-IL" sz="100">
                <a:solidFill>
                  <a:schemeClr val="bg1"/>
                </a:solidFill>
              </a:defRPr>
            </a:lvl6pPr>
            <a:lvl7pPr marL="0" indent="0" algn="r" latinLnBrk="0">
              <a:lnSpc>
                <a:spcPct val="100000"/>
              </a:lnSpc>
              <a:spcBef>
                <a:spcPts val="0"/>
              </a:spcBef>
              <a:buNone/>
              <a:defRPr lang="he-IL" sz="100">
                <a:solidFill>
                  <a:schemeClr val="bg1"/>
                </a:solidFill>
              </a:defRPr>
            </a:lvl7pPr>
            <a:lvl8pPr marL="0" indent="0" algn="r" latinLnBrk="0">
              <a:lnSpc>
                <a:spcPct val="100000"/>
              </a:lnSpc>
              <a:spcBef>
                <a:spcPts val="0"/>
              </a:spcBef>
              <a:buNone/>
              <a:defRPr lang="he-IL" sz="100">
                <a:solidFill>
                  <a:schemeClr val="bg1"/>
                </a:solidFill>
              </a:defRPr>
            </a:lvl8pPr>
            <a:lvl9pPr marL="0" indent="0" algn="r" latinLnBrk="0">
              <a:lnSpc>
                <a:spcPct val="100000"/>
              </a:lnSpc>
              <a:spcBef>
                <a:spcPts val="0"/>
              </a:spcBef>
              <a:buNone/>
              <a:defRPr lang="he-IL" sz="100">
                <a:solidFill>
                  <a:schemeClr val="bg1"/>
                </a:solidFill>
              </a:defRPr>
            </a:lvl9pPr>
          </a:lstStyle>
          <a:p>
            <a:pPr lvl="0" algn="r" rtl="1"/>
            <a:r>
              <a:rPr lang="he-IL"/>
              <a:t> </a:t>
            </a:r>
          </a:p>
        </p:txBody>
      </p:sp>
      <p:sp>
        <p:nvSpPr>
          <p:cNvPr id="30" name="מציין מיקום טקסט 2"/>
          <p:cNvSpPr>
            <a:spLocks noGrp="1"/>
          </p:cNvSpPr>
          <p:nvPr>
            <p:ph type="body" sz="quarter" idx="84" hasCustomPrompt="1"/>
          </p:nvPr>
        </p:nvSpPr>
        <p:spPr>
          <a:xfrm>
            <a:off x="3507582" y="4443984"/>
            <a:ext cx="2953512" cy="91440"/>
          </a:xfrm>
          <a:blipFill>
            <a:blip r:embed="rId2"/>
            <a:stretch>
              <a:fillRect/>
            </a:stretch>
          </a:blipFill>
        </p:spPr>
        <p:txBody>
          <a:bodyPr>
            <a:normAutofit/>
          </a:bodyPr>
          <a:lstStyle>
            <a:lvl1pPr marL="0" indent="0" algn="r" latinLnBrk="0">
              <a:lnSpc>
                <a:spcPct val="100000"/>
              </a:lnSpc>
              <a:spcBef>
                <a:spcPts val="0"/>
              </a:spcBef>
              <a:buNone/>
              <a:defRPr lang="he-IL" sz="1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100">
                <a:solidFill>
                  <a:schemeClr val="bg1"/>
                </a:solidFill>
              </a:defRPr>
            </a:lvl2pPr>
            <a:lvl3pPr marL="0" indent="0" algn="r" latinLnBrk="0">
              <a:lnSpc>
                <a:spcPct val="100000"/>
              </a:lnSpc>
              <a:spcBef>
                <a:spcPts val="0"/>
              </a:spcBef>
              <a:buNone/>
              <a:defRPr lang="he-IL" sz="100">
                <a:solidFill>
                  <a:schemeClr val="bg1"/>
                </a:solidFill>
              </a:defRPr>
            </a:lvl3pPr>
            <a:lvl4pPr marL="0" indent="0" algn="r" latinLnBrk="0">
              <a:lnSpc>
                <a:spcPct val="100000"/>
              </a:lnSpc>
              <a:spcBef>
                <a:spcPts val="0"/>
              </a:spcBef>
              <a:buNone/>
              <a:defRPr lang="he-IL" sz="100">
                <a:solidFill>
                  <a:schemeClr val="bg1"/>
                </a:solidFill>
              </a:defRPr>
            </a:lvl4pPr>
            <a:lvl5pPr marL="0" indent="0" algn="r" latinLnBrk="0">
              <a:lnSpc>
                <a:spcPct val="100000"/>
              </a:lnSpc>
              <a:spcBef>
                <a:spcPts val="0"/>
              </a:spcBef>
              <a:buNone/>
              <a:defRPr lang="he-IL" sz="100">
                <a:solidFill>
                  <a:schemeClr val="bg1"/>
                </a:solidFill>
              </a:defRPr>
            </a:lvl5pPr>
            <a:lvl6pPr marL="0" indent="0" algn="r" latinLnBrk="0">
              <a:lnSpc>
                <a:spcPct val="100000"/>
              </a:lnSpc>
              <a:spcBef>
                <a:spcPts val="0"/>
              </a:spcBef>
              <a:buNone/>
              <a:defRPr lang="he-IL" sz="100">
                <a:solidFill>
                  <a:schemeClr val="bg1"/>
                </a:solidFill>
              </a:defRPr>
            </a:lvl6pPr>
            <a:lvl7pPr marL="0" indent="0" algn="r" latinLnBrk="0">
              <a:lnSpc>
                <a:spcPct val="100000"/>
              </a:lnSpc>
              <a:spcBef>
                <a:spcPts val="0"/>
              </a:spcBef>
              <a:buNone/>
              <a:defRPr lang="he-IL" sz="100">
                <a:solidFill>
                  <a:schemeClr val="bg1"/>
                </a:solidFill>
              </a:defRPr>
            </a:lvl7pPr>
            <a:lvl8pPr marL="0" indent="0" algn="r" latinLnBrk="0">
              <a:lnSpc>
                <a:spcPct val="100000"/>
              </a:lnSpc>
              <a:spcBef>
                <a:spcPts val="0"/>
              </a:spcBef>
              <a:buNone/>
              <a:defRPr lang="he-IL" sz="100">
                <a:solidFill>
                  <a:schemeClr val="bg1"/>
                </a:solidFill>
              </a:defRPr>
            </a:lvl8pPr>
            <a:lvl9pPr marL="0" indent="0" algn="r" latinLnBrk="0">
              <a:lnSpc>
                <a:spcPct val="100000"/>
              </a:lnSpc>
              <a:spcBef>
                <a:spcPts val="0"/>
              </a:spcBef>
              <a:buNone/>
              <a:defRPr lang="he-IL" sz="100">
                <a:solidFill>
                  <a:schemeClr val="bg1"/>
                </a:solidFill>
              </a:defRPr>
            </a:lvl9pPr>
          </a:lstStyle>
          <a:p>
            <a:pPr lvl="0" algn="r" rtl="1"/>
            <a:r>
              <a:rPr lang="he-IL"/>
              <a:t> </a:t>
            </a:r>
          </a:p>
        </p:txBody>
      </p:sp>
      <p:sp>
        <p:nvSpPr>
          <p:cNvPr id="32" name="מציין מיקום טקסט 2"/>
          <p:cNvSpPr>
            <a:spLocks noGrp="1"/>
          </p:cNvSpPr>
          <p:nvPr>
            <p:ph type="body" sz="quarter" idx="85" hasCustomPrompt="1"/>
          </p:nvPr>
        </p:nvSpPr>
        <p:spPr>
          <a:xfrm>
            <a:off x="187738" y="2916936"/>
            <a:ext cx="2953512" cy="91440"/>
          </a:xfrm>
          <a:blipFill>
            <a:blip r:embed="rId2"/>
            <a:stretch>
              <a:fillRect/>
            </a:stretch>
          </a:blipFill>
        </p:spPr>
        <p:txBody>
          <a:bodyPr>
            <a:normAutofit/>
          </a:bodyPr>
          <a:lstStyle>
            <a:lvl1pPr marL="0" indent="0" algn="r" latinLnBrk="0">
              <a:lnSpc>
                <a:spcPct val="100000"/>
              </a:lnSpc>
              <a:spcBef>
                <a:spcPts val="0"/>
              </a:spcBef>
              <a:buNone/>
              <a:defRPr lang="he-IL" sz="1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100">
                <a:solidFill>
                  <a:schemeClr val="bg1"/>
                </a:solidFill>
              </a:defRPr>
            </a:lvl2pPr>
            <a:lvl3pPr marL="0" indent="0" algn="r" latinLnBrk="0">
              <a:lnSpc>
                <a:spcPct val="100000"/>
              </a:lnSpc>
              <a:spcBef>
                <a:spcPts val="0"/>
              </a:spcBef>
              <a:buNone/>
              <a:defRPr lang="he-IL" sz="100">
                <a:solidFill>
                  <a:schemeClr val="bg1"/>
                </a:solidFill>
              </a:defRPr>
            </a:lvl3pPr>
            <a:lvl4pPr marL="0" indent="0" algn="r" latinLnBrk="0">
              <a:lnSpc>
                <a:spcPct val="100000"/>
              </a:lnSpc>
              <a:spcBef>
                <a:spcPts val="0"/>
              </a:spcBef>
              <a:buNone/>
              <a:defRPr lang="he-IL" sz="100">
                <a:solidFill>
                  <a:schemeClr val="bg1"/>
                </a:solidFill>
              </a:defRPr>
            </a:lvl4pPr>
            <a:lvl5pPr marL="0" indent="0" algn="r" latinLnBrk="0">
              <a:lnSpc>
                <a:spcPct val="100000"/>
              </a:lnSpc>
              <a:spcBef>
                <a:spcPts val="0"/>
              </a:spcBef>
              <a:buNone/>
              <a:defRPr lang="he-IL" sz="100">
                <a:solidFill>
                  <a:schemeClr val="bg1"/>
                </a:solidFill>
              </a:defRPr>
            </a:lvl5pPr>
            <a:lvl6pPr marL="0" indent="0" algn="r" latinLnBrk="0">
              <a:lnSpc>
                <a:spcPct val="100000"/>
              </a:lnSpc>
              <a:spcBef>
                <a:spcPts val="0"/>
              </a:spcBef>
              <a:buNone/>
              <a:defRPr lang="he-IL" sz="100">
                <a:solidFill>
                  <a:schemeClr val="bg1"/>
                </a:solidFill>
              </a:defRPr>
            </a:lvl6pPr>
            <a:lvl7pPr marL="0" indent="0" algn="r" latinLnBrk="0">
              <a:lnSpc>
                <a:spcPct val="100000"/>
              </a:lnSpc>
              <a:spcBef>
                <a:spcPts val="0"/>
              </a:spcBef>
              <a:buNone/>
              <a:defRPr lang="he-IL" sz="100">
                <a:solidFill>
                  <a:schemeClr val="bg1"/>
                </a:solidFill>
              </a:defRPr>
            </a:lvl7pPr>
            <a:lvl8pPr marL="0" indent="0" algn="r" latinLnBrk="0">
              <a:lnSpc>
                <a:spcPct val="100000"/>
              </a:lnSpc>
              <a:spcBef>
                <a:spcPts val="0"/>
              </a:spcBef>
              <a:buNone/>
              <a:defRPr lang="he-IL" sz="100">
                <a:solidFill>
                  <a:schemeClr val="bg1"/>
                </a:solidFill>
              </a:defRPr>
            </a:lvl8pPr>
            <a:lvl9pPr marL="0" indent="0" algn="r" latinLnBrk="0">
              <a:lnSpc>
                <a:spcPct val="100000"/>
              </a:lnSpc>
              <a:spcBef>
                <a:spcPts val="0"/>
              </a:spcBef>
              <a:buNone/>
              <a:defRPr lang="he-IL" sz="100">
                <a:solidFill>
                  <a:schemeClr val="bg1"/>
                </a:solidFill>
              </a:defRPr>
            </a:lvl9pPr>
          </a:lstStyle>
          <a:p>
            <a:pPr lvl="0" algn="r" rtl="1"/>
            <a:r>
              <a:rPr lang="he-IL"/>
              <a:t> </a:t>
            </a:r>
          </a:p>
        </p:txBody>
      </p:sp>
      <p:sp>
        <p:nvSpPr>
          <p:cNvPr id="33" name="מציין מיקום טקסט 2"/>
          <p:cNvSpPr>
            <a:spLocks noGrp="1"/>
          </p:cNvSpPr>
          <p:nvPr>
            <p:ph type="body" sz="quarter" idx="86" hasCustomPrompt="1"/>
          </p:nvPr>
        </p:nvSpPr>
        <p:spPr>
          <a:xfrm>
            <a:off x="187738" y="6291072"/>
            <a:ext cx="2953512" cy="91440"/>
          </a:xfrm>
          <a:blipFill>
            <a:blip r:embed="rId2"/>
            <a:stretch>
              <a:fillRect/>
            </a:stretch>
          </a:blipFill>
        </p:spPr>
        <p:txBody>
          <a:bodyPr>
            <a:normAutofit/>
          </a:bodyPr>
          <a:lstStyle>
            <a:lvl1pPr marL="0" indent="0" algn="r" latinLnBrk="0">
              <a:lnSpc>
                <a:spcPct val="100000"/>
              </a:lnSpc>
              <a:spcBef>
                <a:spcPts val="0"/>
              </a:spcBef>
              <a:buNone/>
              <a:defRPr lang="he-IL" sz="1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100">
                <a:solidFill>
                  <a:schemeClr val="bg1"/>
                </a:solidFill>
              </a:defRPr>
            </a:lvl2pPr>
            <a:lvl3pPr marL="0" indent="0" algn="r" latinLnBrk="0">
              <a:lnSpc>
                <a:spcPct val="100000"/>
              </a:lnSpc>
              <a:spcBef>
                <a:spcPts val="0"/>
              </a:spcBef>
              <a:buNone/>
              <a:defRPr lang="he-IL" sz="100">
                <a:solidFill>
                  <a:schemeClr val="bg1"/>
                </a:solidFill>
              </a:defRPr>
            </a:lvl3pPr>
            <a:lvl4pPr marL="0" indent="0" algn="r" latinLnBrk="0">
              <a:lnSpc>
                <a:spcPct val="100000"/>
              </a:lnSpc>
              <a:spcBef>
                <a:spcPts val="0"/>
              </a:spcBef>
              <a:buNone/>
              <a:defRPr lang="he-IL" sz="100">
                <a:solidFill>
                  <a:schemeClr val="bg1"/>
                </a:solidFill>
              </a:defRPr>
            </a:lvl4pPr>
            <a:lvl5pPr marL="0" indent="0" algn="r" latinLnBrk="0">
              <a:lnSpc>
                <a:spcPct val="100000"/>
              </a:lnSpc>
              <a:spcBef>
                <a:spcPts val="0"/>
              </a:spcBef>
              <a:buNone/>
              <a:defRPr lang="he-IL" sz="100">
                <a:solidFill>
                  <a:schemeClr val="bg1"/>
                </a:solidFill>
              </a:defRPr>
            </a:lvl5pPr>
            <a:lvl6pPr marL="0" indent="0" algn="r" latinLnBrk="0">
              <a:lnSpc>
                <a:spcPct val="100000"/>
              </a:lnSpc>
              <a:spcBef>
                <a:spcPts val="0"/>
              </a:spcBef>
              <a:buNone/>
              <a:defRPr lang="he-IL" sz="100">
                <a:solidFill>
                  <a:schemeClr val="bg1"/>
                </a:solidFill>
              </a:defRPr>
            </a:lvl6pPr>
            <a:lvl7pPr marL="0" indent="0" algn="r" latinLnBrk="0">
              <a:lnSpc>
                <a:spcPct val="100000"/>
              </a:lnSpc>
              <a:spcBef>
                <a:spcPts val="0"/>
              </a:spcBef>
              <a:buNone/>
              <a:defRPr lang="he-IL" sz="100">
                <a:solidFill>
                  <a:schemeClr val="bg1"/>
                </a:solidFill>
              </a:defRPr>
            </a:lvl7pPr>
            <a:lvl8pPr marL="0" indent="0" algn="r" latinLnBrk="0">
              <a:lnSpc>
                <a:spcPct val="100000"/>
              </a:lnSpc>
              <a:spcBef>
                <a:spcPts val="0"/>
              </a:spcBef>
              <a:buNone/>
              <a:defRPr lang="he-IL" sz="100">
                <a:solidFill>
                  <a:schemeClr val="bg1"/>
                </a:solidFill>
              </a:defRPr>
            </a:lvl8pPr>
            <a:lvl9pPr marL="0" indent="0" algn="r" latinLnBrk="0">
              <a:lnSpc>
                <a:spcPct val="100000"/>
              </a:lnSpc>
              <a:spcBef>
                <a:spcPts val="0"/>
              </a:spcBef>
              <a:buNone/>
              <a:defRPr lang="he-IL" sz="100">
                <a:solidFill>
                  <a:schemeClr val="bg1"/>
                </a:solidFill>
              </a:defRPr>
            </a:lvl9pPr>
          </a:lstStyle>
          <a:p>
            <a:pPr lvl="0" algn="r" rtl="1"/>
            <a:r>
              <a:rPr lang="he-IL"/>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1"/>
          <p:cNvSpPr>
            <a:spLocks noGrp="1"/>
          </p:cNvSpPr>
          <p:nvPr>
            <p:ph type="title"/>
          </p:nvPr>
        </p:nvSpPr>
        <p:spPr>
          <a:xfrm>
            <a:off x="691515" y="413810"/>
            <a:ext cx="8675370" cy="1502305"/>
          </a:xfrm>
          <a:prstGeom prst="rect">
            <a:avLst/>
          </a:prstGeom>
        </p:spPr>
        <p:txBody>
          <a:bodyPr vert="horz" lIns="91440" tIns="45720" rIns="91440" bIns="45720" rtlCol="1" anchor="ctr">
            <a:normAutofit/>
          </a:bodyPr>
          <a:lstStyle/>
          <a:p>
            <a:pPr algn="r" rtl="1"/>
            <a:r>
              <a:rPr lang="he-IL"/>
              <a:t>לחץ כדי לערוך סגנון כותרת של תבנית בסיס</a:t>
            </a:r>
          </a:p>
        </p:txBody>
      </p:sp>
      <p:sp>
        <p:nvSpPr>
          <p:cNvPr id="3" name="מציין מיקום טקסט 2"/>
          <p:cNvSpPr>
            <a:spLocks noGrp="1"/>
          </p:cNvSpPr>
          <p:nvPr>
            <p:ph type="body" idx="1"/>
          </p:nvPr>
        </p:nvSpPr>
        <p:spPr>
          <a:xfrm>
            <a:off x="691515" y="2069042"/>
            <a:ext cx="8675370" cy="4931516"/>
          </a:xfrm>
          <a:prstGeom prst="rect">
            <a:avLst/>
          </a:prstGeom>
        </p:spPr>
        <p:txBody>
          <a:bodyPr vert="horz" lIns="91440" tIns="45720" rIns="91440" bIns="45720" rtlCol="1">
            <a:normAutofit/>
          </a:bodyPr>
          <a:lstStyle/>
          <a:p>
            <a:pPr lvl="0" algn="r" rtl="1"/>
            <a:r>
              <a:rPr lang="he-IL"/>
              <a:t>לחץ כדי לערוך סגנונות טקסט של תבנית בסיס</a:t>
            </a:r>
          </a:p>
          <a:p>
            <a:pPr lvl="1" algn="r" rtl="1"/>
            <a:r>
              <a:rPr lang="he-IL"/>
              <a:t>רמה שניה</a:t>
            </a:r>
          </a:p>
          <a:p>
            <a:pPr lvl="2" algn="r" rtl="1"/>
            <a:r>
              <a:rPr lang="he-IL"/>
              <a:t>רמה שלישית</a:t>
            </a:r>
          </a:p>
          <a:p>
            <a:pPr lvl="3" algn="r" rtl="1"/>
            <a:r>
              <a:rPr lang="he-IL"/>
              <a:t>רמה רביעית</a:t>
            </a:r>
          </a:p>
          <a:p>
            <a:pPr lvl="4" algn="r" rtl="1"/>
            <a:r>
              <a:rPr lang="he-IL"/>
              <a:t>רמה חמישית</a:t>
            </a:r>
          </a:p>
        </p:txBody>
      </p:sp>
      <p:sp>
        <p:nvSpPr>
          <p:cNvPr id="4" name="מציין מיקום תאריך 3"/>
          <p:cNvSpPr>
            <a:spLocks noGrp="1"/>
          </p:cNvSpPr>
          <p:nvPr>
            <p:ph type="dt" sz="half" idx="2"/>
          </p:nvPr>
        </p:nvSpPr>
        <p:spPr>
          <a:xfrm>
            <a:off x="7103745" y="7203865"/>
            <a:ext cx="2263140" cy="413808"/>
          </a:xfrm>
          <a:prstGeom prst="rect">
            <a:avLst/>
          </a:prstGeom>
        </p:spPr>
        <p:txBody>
          <a:bodyPr vert="horz" lIns="91440" tIns="45720" rIns="91440" bIns="45720" rtlCol="1" anchor="ctr"/>
          <a:lstStyle>
            <a:lvl1pPr algn="r" latinLnBrk="0">
              <a:defRPr lang="he-IL" sz="132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FC7BAE6A-DCF3-43E4-B2A0-33D0CF1225FC}" type="datetimeFigureOut">
              <a:rPr lang="he-IL" smtClean="0"/>
              <a:pPr rtl="1"/>
              <a:t>כ"ב/שבט/תשע"ד</a:t>
            </a:fld>
            <a:endParaRPr lang="he-IL"/>
          </a:p>
        </p:txBody>
      </p:sp>
      <p:sp>
        <p:nvSpPr>
          <p:cNvPr id="5" name="מציין מיקום כותרת תחתונה 4"/>
          <p:cNvSpPr>
            <a:spLocks noGrp="1"/>
          </p:cNvSpPr>
          <p:nvPr>
            <p:ph type="ftr" sz="quarter" idx="3"/>
          </p:nvPr>
        </p:nvSpPr>
        <p:spPr>
          <a:xfrm>
            <a:off x="3331845" y="7203865"/>
            <a:ext cx="3394710" cy="413808"/>
          </a:xfrm>
          <a:prstGeom prst="rect">
            <a:avLst/>
          </a:prstGeom>
        </p:spPr>
        <p:txBody>
          <a:bodyPr vert="horz" lIns="91440" tIns="45720" rIns="91440" bIns="45720" rtlCol="1" anchor="ctr"/>
          <a:lstStyle>
            <a:lvl1pPr algn="r" latinLnBrk="0">
              <a:defRPr lang="he-IL" sz="132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endParaRPr lang="he-IL"/>
          </a:p>
        </p:txBody>
      </p:sp>
      <p:sp>
        <p:nvSpPr>
          <p:cNvPr id="6" name="מציין מיקום מספר שקופית 5"/>
          <p:cNvSpPr>
            <a:spLocks noGrp="1"/>
          </p:cNvSpPr>
          <p:nvPr>
            <p:ph type="sldNum" sz="quarter" idx="4"/>
          </p:nvPr>
        </p:nvSpPr>
        <p:spPr>
          <a:xfrm>
            <a:off x="691515" y="7203865"/>
            <a:ext cx="2263140" cy="413808"/>
          </a:xfrm>
          <a:prstGeom prst="rect">
            <a:avLst/>
          </a:prstGeom>
        </p:spPr>
        <p:txBody>
          <a:bodyPr vert="horz" lIns="91440" tIns="45720" rIns="91440" bIns="45720" rtlCol="1" anchor="ctr"/>
          <a:lstStyle>
            <a:lvl1pPr algn="r" latinLnBrk="0">
              <a:defRPr lang="he-IL" sz="132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9F6761A3-4CAC-4C5F-AC82-8DB08D526BC2}" type="slidenum">
              <a:rPr lang="he-IL" smtClean="0"/>
              <a:pPr rtl="1"/>
              <a:t>‹#›</a:t>
            </a:fld>
            <a:endParaRPr lang="he-IL"/>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r" defTabSz="1005840" rtl="0" eaLnBrk="1" latinLnBrk="0" hangingPunct="1">
        <a:lnSpc>
          <a:spcPct val="90000"/>
        </a:lnSpc>
        <a:spcBef>
          <a:spcPct val="0"/>
        </a:spcBef>
        <a:buNone/>
        <a:defRPr lang="he-IL" sz="3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51460" indent="-251460" algn="r" defTabSz="1005840" rtl="0" eaLnBrk="1" latinLnBrk="0" hangingPunct="1">
        <a:lnSpc>
          <a:spcPct val="90000"/>
        </a:lnSpc>
        <a:spcBef>
          <a:spcPts val="1100"/>
        </a:spcBef>
        <a:buFont typeface="Arial" panose="020B0604020202020204" pitchFamily="34" charset="0"/>
        <a:buChar char="•"/>
        <a:defRPr lang="he-IL" sz="20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54380" indent="-251460" algn="r" defTabSz="1005840" rtl="0" eaLnBrk="1" latinLnBrk="0" hangingPunct="1">
        <a:lnSpc>
          <a:spcPct val="90000"/>
        </a:lnSpc>
        <a:spcBef>
          <a:spcPts val="550"/>
        </a:spcBef>
        <a:buFont typeface="Arial" panose="020B0604020202020204" pitchFamily="34" charset="0"/>
        <a:buChar char="•"/>
        <a:defRPr lang="he-IL" sz="1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257300" indent="-251460" algn="r" defTabSz="1005840" rtl="0" eaLnBrk="1" latinLnBrk="0" hangingPunct="1">
        <a:lnSpc>
          <a:spcPct val="90000"/>
        </a:lnSpc>
        <a:spcBef>
          <a:spcPts val="550"/>
        </a:spcBef>
        <a:buFont typeface="Arial" panose="020B0604020202020204" pitchFamily="34" charset="0"/>
        <a:buChar char="•"/>
        <a:defRPr lang="he-IL" sz="16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760220" indent="-251460" algn="r" defTabSz="1005840" rtl="0" eaLnBrk="1" latinLnBrk="0" hangingPunct="1">
        <a:lnSpc>
          <a:spcPct val="90000"/>
        </a:lnSpc>
        <a:spcBef>
          <a:spcPts val="550"/>
        </a:spcBef>
        <a:buFont typeface="Arial" panose="020B0604020202020204" pitchFamily="34" charset="0"/>
        <a:buChar char="•"/>
        <a:defRPr lang="he-IL" sz="14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263140" indent="-251460" algn="r" defTabSz="1005840" rtl="0" eaLnBrk="1" latinLnBrk="0" hangingPunct="1">
        <a:lnSpc>
          <a:spcPct val="90000"/>
        </a:lnSpc>
        <a:spcBef>
          <a:spcPts val="550"/>
        </a:spcBef>
        <a:buFont typeface="Arial" panose="020B0604020202020204" pitchFamily="34" charset="0"/>
        <a:buChar char="•"/>
        <a:defRPr lang="he-IL" sz="14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766060" indent="-251460" algn="r" defTabSz="1005840" rtl="0" eaLnBrk="1" latinLnBrk="0" hangingPunct="1">
        <a:lnSpc>
          <a:spcPct val="90000"/>
        </a:lnSpc>
        <a:spcBef>
          <a:spcPts val="550"/>
        </a:spcBef>
        <a:buFont typeface="Arial" panose="020B0604020202020204" pitchFamily="34" charset="0"/>
        <a:buChar char="•"/>
        <a:defRPr lang="he-IL" sz="1980" kern="1200">
          <a:solidFill>
            <a:schemeClr val="tx1"/>
          </a:solidFill>
          <a:latin typeface="+mn-lt"/>
          <a:ea typeface="+mn-ea"/>
          <a:cs typeface="+mn-cs"/>
        </a:defRPr>
      </a:lvl6pPr>
      <a:lvl7pPr marL="3268980" indent="-251460" algn="r" defTabSz="1005840" rtl="0" eaLnBrk="1" latinLnBrk="0" hangingPunct="1">
        <a:lnSpc>
          <a:spcPct val="90000"/>
        </a:lnSpc>
        <a:spcBef>
          <a:spcPts val="550"/>
        </a:spcBef>
        <a:buFont typeface="Arial" panose="020B0604020202020204" pitchFamily="34" charset="0"/>
        <a:buChar char="•"/>
        <a:defRPr lang="he-IL" sz="1980" kern="1200">
          <a:solidFill>
            <a:schemeClr val="tx1"/>
          </a:solidFill>
          <a:latin typeface="+mn-lt"/>
          <a:ea typeface="+mn-ea"/>
          <a:cs typeface="+mn-cs"/>
        </a:defRPr>
      </a:lvl7pPr>
      <a:lvl8pPr marL="3771900" indent="-251460" algn="r" defTabSz="1005840" rtl="0" eaLnBrk="1" latinLnBrk="0" hangingPunct="1">
        <a:lnSpc>
          <a:spcPct val="90000"/>
        </a:lnSpc>
        <a:spcBef>
          <a:spcPts val="550"/>
        </a:spcBef>
        <a:buFont typeface="Arial" panose="020B0604020202020204" pitchFamily="34" charset="0"/>
        <a:buChar char="•"/>
        <a:defRPr lang="he-IL" sz="1980" kern="1200">
          <a:solidFill>
            <a:schemeClr val="tx1"/>
          </a:solidFill>
          <a:latin typeface="+mn-lt"/>
          <a:ea typeface="+mn-ea"/>
          <a:cs typeface="+mn-cs"/>
        </a:defRPr>
      </a:lvl8pPr>
      <a:lvl9pPr marL="4274820" indent="-251460" algn="r" defTabSz="1005840" rtl="0" eaLnBrk="1" latinLnBrk="0" hangingPunct="1">
        <a:lnSpc>
          <a:spcPct val="90000"/>
        </a:lnSpc>
        <a:spcBef>
          <a:spcPts val="550"/>
        </a:spcBef>
        <a:buFont typeface="Arial" panose="020B0604020202020204" pitchFamily="34" charset="0"/>
        <a:buChar char="•"/>
        <a:defRPr lang="he-IL" sz="1980" kern="1200">
          <a:solidFill>
            <a:schemeClr val="tx1"/>
          </a:solidFill>
          <a:latin typeface="+mn-lt"/>
          <a:ea typeface="+mn-ea"/>
          <a:cs typeface="+mn-cs"/>
        </a:defRPr>
      </a:lvl9pPr>
    </p:bodyStyle>
    <p:otherStyle>
      <a:defPPr>
        <a:defRPr lang="he-IL"/>
      </a:defPPr>
      <a:lvl1pPr marL="0" algn="r" defTabSz="1005840" rtl="0" eaLnBrk="1" latinLnBrk="0" hangingPunct="1">
        <a:defRPr lang="he-IL" sz="1980" kern="1200">
          <a:solidFill>
            <a:schemeClr val="tx1"/>
          </a:solidFill>
          <a:latin typeface="+mn-lt"/>
          <a:ea typeface="+mn-ea"/>
          <a:cs typeface="+mn-cs"/>
        </a:defRPr>
      </a:lvl1pPr>
      <a:lvl2pPr marL="502920" algn="r" defTabSz="1005840" rtl="0" eaLnBrk="1" latinLnBrk="0" hangingPunct="1">
        <a:defRPr lang="he-IL" sz="1980" kern="1200">
          <a:solidFill>
            <a:schemeClr val="tx1"/>
          </a:solidFill>
          <a:latin typeface="+mn-lt"/>
          <a:ea typeface="+mn-ea"/>
          <a:cs typeface="+mn-cs"/>
        </a:defRPr>
      </a:lvl2pPr>
      <a:lvl3pPr marL="1005840" algn="r" defTabSz="1005840" rtl="0" eaLnBrk="1" latinLnBrk="0" hangingPunct="1">
        <a:defRPr lang="he-IL" sz="1980" kern="1200">
          <a:solidFill>
            <a:schemeClr val="tx1"/>
          </a:solidFill>
          <a:latin typeface="+mn-lt"/>
          <a:ea typeface="+mn-ea"/>
          <a:cs typeface="+mn-cs"/>
        </a:defRPr>
      </a:lvl3pPr>
      <a:lvl4pPr marL="1508760" algn="r" defTabSz="1005840" rtl="0" eaLnBrk="1" latinLnBrk="0" hangingPunct="1">
        <a:defRPr lang="he-IL" sz="1980" kern="1200">
          <a:solidFill>
            <a:schemeClr val="tx1"/>
          </a:solidFill>
          <a:latin typeface="+mn-lt"/>
          <a:ea typeface="+mn-ea"/>
          <a:cs typeface="+mn-cs"/>
        </a:defRPr>
      </a:lvl4pPr>
      <a:lvl5pPr marL="2011680" algn="r" defTabSz="1005840" rtl="0" eaLnBrk="1" latinLnBrk="0" hangingPunct="1">
        <a:defRPr lang="he-IL" sz="1980" kern="1200">
          <a:solidFill>
            <a:schemeClr val="tx1"/>
          </a:solidFill>
          <a:latin typeface="+mn-lt"/>
          <a:ea typeface="+mn-ea"/>
          <a:cs typeface="+mn-cs"/>
        </a:defRPr>
      </a:lvl5pPr>
      <a:lvl6pPr marL="2514600" algn="r" defTabSz="1005840" rtl="0" eaLnBrk="1" latinLnBrk="0" hangingPunct="1">
        <a:defRPr lang="he-IL" sz="1980" kern="1200">
          <a:solidFill>
            <a:schemeClr val="tx1"/>
          </a:solidFill>
          <a:latin typeface="+mn-lt"/>
          <a:ea typeface="+mn-ea"/>
          <a:cs typeface="+mn-cs"/>
        </a:defRPr>
      </a:lvl6pPr>
      <a:lvl7pPr marL="3017520" algn="r" defTabSz="1005840" rtl="0" eaLnBrk="1" latinLnBrk="0" hangingPunct="1">
        <a:defRPr lang="he-IL" sz="1980" kern="1200">
          <a:solidFill>
            <a:schemeClr val="tx1"/>
          </a:solidFill>
          <a:latin typeface="+mn-lt"/>
          <a:ea typeface="+mn-ea"/>
          <a:cs typeface="+mn-cs"/>
        </a:defRPr>
      </a:lvl7pPr>
      <a:lvl8pPr marL="3520440" algn="r" defTabSz="1005840" rtl="0" eaLnBrk="1" latinLnBrk="0" hangingPunct="1">
        <a:defRPr lang="he-IL" sz="1980" kern="1200">
          <a:solidFill>
            <a:schemeClr val="tx1"/>
          </a:solidFill>
          <a:latin typeface="+mn-lt"/>
          <a:ea typeface="+mn-ea"/>
          <a:cs typeface="+mn-cs"/>
        </a:defRPr>
      </a:lvl8pPr>
      <a:lvl9pPr marL="4023360" algn="r" defTabSz="1005840" rtl="0" eaLnBrk="1" latinLnBrk="0" hangingPunct="1">
        <a:defRPr lang="he-IL" sz="19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44" userDrawn="1">
          <p15:clr>
            <a:srgbClr val="F26B43"/>
          </p15:clr>
        </p15:guide>
        <p15:guide id="2" pos="144" userDrawn="1">
          <p15:clr>
            <a:srgbClr val="F26B43"/>
          </p15:clr>
        </p15:guide>
        <p15:guide id="3" pos="6192" userDrawn="1">
          <p15:clr>
            <a:srgbClr val="F26B43"/>
          </p15:clr>
        </p15:guide>
        <p15:guide id="4" orient="horz" pos="47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מציין מיקום טקסט 34"/>
          <p:cNvSpPr>
            <a:spLocks noGrp="1"/>
          </p:cNvSpPr>
          <p:nvPr>
            <p:ph type="body" sz="quarter" idx="20"/>
          </p:nvPr>
        </p:nvSpPr>
        <p:spPr/>
        <p:txBody>
          <a:bodyPr/>
          <a:lstStyle/>
          <a:p>
            <a:pPr algn="r" rtl="1"/>
            <a:r>
              <a:rPr lang="he-IL" sz="1800" dirty="0"/>
              <a:t>מזה 10 שנים </a:t>
            </a:r>
          </a:p>
          <a:p>
            <a:pPr algn="r" rtl="1"/>
            <a:r>
              <a:rPr lang="he-IL" sz="1800" b="1" dirty="0"/>
              <a:t>אנו מציעים לקהילת מרוצי הראלי</a:t>
            </a:r>
            <a:r>
              <a:rPr lang="he-IL" sz="1800" dirty="0"/>
              <a:t> פתרונות לחללים חסכוניים במקום.</a:t>
            </a:r>
          </a:p>
        </p:txBody>
      </p:sp>
      <p:pic>
        <p:nvPicPr>
          <p:cNvPr id="13" name="מציין מיקום תמונה 12" descr="מדפים עם אוגדנים" title="תמונה לדוגמה"/>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a:stretch/>
        </p:blipFill>
        <p:spPr/>
      </p:pic>
      <p:sp>
        <p:nvSpPr>
          <p:cNvPr id="34" name="מציין מיקום טקסט 33"/>
          <p:cNvSpPr>
            <a:spLocks noGrp="1"/>
          </p:cNvSpPr>
          <p:nvPr>
            <p:ph type="body" sz="quarter" idx="19"/>
          </p:nvPr>
        </p:nvSpPr>
        <p:spPr/>
        <p:txBody>
          <a:bodyPr/>
          <a:lstStyle/>
          <a:p>
            <a:pPr algn="r" rtl="1"/>
            <a:r>
              <a:rPr lang="he-IL" dirty="0"/>
              <a:t>"אנו ממליצים על סוחרי הצפון לכל מי שרק מוכן לשמוע, מפני שהם פשוט הטובים ביותר!"</a:t>
            </a:r>
          </a:p>
        </p:txBody>
      </p:sp>
      <p:sp>
        <p:nvSpPr>
          <p:cNvPr id="32" name="מציין מיקום טקסט 31"/>
          <p:cNvSpPr>
            <a:spLocks noGrp="1"/>
          </p:cNvSpPr>
          <p:nvPr>
            <p:ph type="body" sz="quarter" idx="24"/>
          </p:nvPr>
        </p:nvSpPr>
        <p:spPr/>
        <p:txBody>
          <a:bodyPr/>
          <a:lstStyle/>
          <a:p>
            <a:pPr algn="l" rtl="1"/>
            <a:r>
              <a:rPr lang="he-IL" dirty="0"/>
              <a:t>- אלעד גל</a:t>
            </a:r>
          </a:p>
        </p:txBody>
      </p:sp>
      <p:sp>
        <p:nvSpPr>
          <p:cNvPr id="33" name="מציין מיקום טקסט 32"/>
          <p:cNvSpPr>
            <a:spLocks noGrp="1"/>
          </p:cNvSpPr>
          <p:nvPr>
            <p:ph type="body" sz="quarter" idx="15"/>
          </p:nvPr>
        </p:nvSpPr>
        <p:spPr/>
        <p:txBody>
          <a:bodyPr/>
          <a:lstStyle/>
          <a:p>
            <a:pPr algn="r" rtl="1"/>
            <a:r>
              <a:rPr lang="he-IL" dirty="0" err="1"/>
              <a:t>פבריקם</a:t>
            </a:r>
            <a:endParaRPr lang="he-IL" dirty="0"/>
          </a:p>
          <a:p>
            <a:pPr algn="r" rtl="1"/>
            <a:r>
              <a:rPr lang="he-IL" dirty="0"/>
              <a:t>רחוב האגסים 789</a:t>
            </a:r>
          </a:p>
          <a:p>
            <a:pPr algn="r" rtl="1"/>
            <a:r>
              <a:rPr lang="he-IL" dirty="0"/>
              <a:t>רחובות, 01234</a:t>
            </a:r>
          </a:p>
          <a:p>
            <a:pPr algn="r" rtl="1"/>
            <a:endParaRPr lang="he-IL" dirty="0"/>
          </a:p>
        </p:txBody>
      </p:sp>
      <p:sp>
        <p:nvSpPr>
          <p:cNvPr id="43" name="מציין מיקום טקסט 42"/>
          <p:cNvSpPr>
            <a:spLocks noGrp="1"/>
          </p:cNvSpPr>
          <p:nvPr>
            <p:ph type="body" sz="quarter" idx="23"/>
          </p:nvPr>
        </p:nvSpPr>
        <p:spPr/>
        <p:txBody>
          <a:bodyPr/>
          <a:lstStyle/>
          <a:p>
            <a:pPr algn="r" rtl="1"/>
            <a:r>
              <a:rPr lang="he-IL" dirty="0" smtClean="0"/>
              <a:t>שם הנמען</a:t>
            </a:r>
            <a:endParaRPr lang="he-IL" dirty="0"/>
          </a:p>
          <a:p>
            <a:pPr algn="r" rtl="1"/>
            <a:r>
              <a:rPr lang="he-IL" dirty="0"/>
              <a:t>כתובת רחוב</a:t>
            </a:r>
          </a:p>
          <a:p>
            <a:pPr algn="r" rtl="1"/>
            <a:r>
              <a:rPr lang="he-IL" dirty="0"/>
              <a:t>עיר, מיקוד</a:t>
            </a:r>
          </a:p>
        </p:txBody>
      </p:sp>
      <p:pic>
        <p:nvPicPr>
          <p:cNvPr id="10" name="מציין מיקום תמונה 9" descr="כסא ושולחן מודרניים" title="תמונה לדוגמה"/>
          <p:cNvPicPr>
            <a:picLocks noGrp="1" noChangeAspect="1"/>
          </p:cNvPicPr>
          <p:nvPr>
            <p:ph type="pic" sz="quarter" idx="25"/>
          </p:nvPr>
        </p:nvPicPr>
        <p:blipFill rotWithShape="1">
          <a:blip r:embed="rId4">
            <a:extLst>
              <a:ext uri="{28A0092B-C50C-407E-A947-70E740481C1C}">
                <a14:useLocalDpi xmlns:a14="http://schemas.microsoft.com/office/drawing/2010/main" val="0"/>
              </a:ext>
            </a:extLst>
          </a:blip>
          <a:srcRect/>
          <a:stretch/>
        </p:blipFill>
        <p:spPr/>
      </p:pic>
      <p:sp>
        <p:nvSpPr>
          <p:cNvPr id="19" name="מציין מיקום טקסט 18"/>
          <p:cNvSpPr>
            <a:spLocks noGrp="1"/>
          </p:cNvSpPr>
          <p:nvPr>
            <p:ph type="body" sz="quarter" idx="21"/>
          </p:nvPr>
        </p:nvSpPr>
        <p:spPr/>
        <p:txBody>
          <a:bodyPr/>
          <a:lstStyle/>
          <a:p>
            <a:pPr algn="r" rtl="1"/>
            <a:r>
              <a:rPr lang="he-IL"/>
              <a:t>ניקוי אביב עם פבריקם</a:t>
            </a:r>
          </a:p>
        </p:txBody>
      </p:sp>
      <p:cxnSp>
        <p:nvCxnSpPr>
          <p:cNvPr id="11" name="קיפול"/>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2" name="קיפול"/>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קיפול"/>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16" name="מציין מיקום טקסט 115"/>
          <p:cNvSpPr>
            <a:spLocks noGrp="1"/>
          </p:cNvSpPr>
          <p:nvPr>
            <p:ph type="body" sz="quarter" idx="20"/>
          </p:nvPr>
        </p:nvSpPr>
        <p:spPr/>
        <p:txBody>
          <a:bodyPr/>
          <a:lstStyle/>
          <a:p>
            <a:pPr algn="r" rtl="1"/>
            <a:r>
              <a:rPr lang="he-IL"/>
              <a:t>הפוך אותו לשלך</a:t>
            </a:r>
          </a:p>
        </p:txBody>
      </p:sp>
      <p:sp>
        <p:nvSpPr>
          <p:cNvPr id="118" name="מציין מיקום טקסט 117"/>
          <p:cNvSpPr>
            <a:spLocks noGrp="1"/>
          </p:cNvSpPr>
          <p:nvPr>
            <p:ph type="body" sz="quarter" idx="54"/>
          </p:nvPr>
        </p:nvSpPr>
        <p:spPr/>
        <p:txBody>
          <a:bodyPr/>
          <a:lstStyle/>
          <a:p>
            <a:pPr marL="0" indent="0" algn="r" rtl="1">
              <a:buNone/>
            </a:pPr>
            <a:r>
              <a:rPr lang="he-IL" sz="1050" dirty="0"/>
              <a:t>אם אתה חושב שבטח קשה לעצב מסמך שנראה כל-כך טוב, חשוב שוב!</a:t>
            </a:r>
          </a:p>
          <a:p>
            <a:pPr algn="r" rtl="1"/>
            <a:r>
              <a:rPr lang="he-IL" sz="1050" dirty="0"/>
              <a:t>מצייני המיקום בחוברת זו עוצבו עבורך. כדי להחליף טקסט כלשהו, פשוט בחר בו והזן טקסט משלך. </a:t>
            </a:r>
          </a:p>
          <a:p>
            <a:pPr algn="r" rtl="1"/>
            <a:r>
              <a:rPr lang="he-IL" sz="1050" dirty="0"/>
              <a:t>אם ברצונך להוסיף נקודות תבליטים לטקסט או להסיר אותן מטקסט, פשוט לחץ על לחצן 'תבליטים' בכרטיסיה 'בית'.</a:t>
            </a:r>
          </a:p>
          <a:p>
            <a:pPr algn="r" rtl="1"/>
            <a:r>
              <a:rPr lang="he-IL" sz="1050" dirty="0"/>
              <a:t>דרך אגב, אם תרצה להעביר או להעתיק את הקווים הירוקים, בחר בהם על-ידי לחיצה על המתאר </a:t>
            </a:r>
            <a:r>
              <a:rPr lang="he-IL" sz="1050" dirty="0" err="1"/>
              <a:t>המקווקוו</a:t>
            </a:r>
            <a:r>
              <a:rPr lang="he-IL" sz="1050" dirty="0"/>
              <a:t>.</a:t>
            </a:r>
          </a:p>
        </p:txBody>
      </p:sp>
      <p:sp>
        <p:nvSpPr>
          <p:cNvPr id="119" name="מציין מיקום טקסט 118"/>
          <p:cNvSpPr>
            <a:spLocks noGrp="1"/>
          </p:cNvSpPr>
          <p:nvPr>
            <p:ph type="body" sz="quarter" idx="55"/>
          </p:nvPr>
        </p:nvSpPr>
        <p:spPr/>
        <p:txBody>
          <a:bodyPr/>
          <a:lstStyle/>
          <a:p>
            <a:pPr algn="r" rtl="1"/>
            <a:r>
              <a:rPr lang="he-IL"/>
              <a:t>התאמה אישית בן רגע</a:t>
            </a:r>
          </a:p>
        </p:txBody>
      </p:sp>
      <p:sp>
        <p:nvSpPr>
          <p:cNvPr id="127" name="מציין מיקום טקסט 126"/>
          <p:cNvSpPr>
            <a:spLocks noGrp="1"/>
          </p:cNvSpPr>
          <p:nvPr>
            <p:ph type="body" sz="quarter" idx="75"/>
          </p:nvPr>
        </p:nvSpPr>
        <p:spPr/>
        <p:txBody>
          <a:bodyPr/>
          <a:lstStyle/>
          <a:p>
            <a:pPr marL="0" indent="0" algn="r" rtl="1">
              <a:buNone/>
            </a:pPr>
            <a:r>
              <a:rPr lang="he-IL" sz="1050"/>
              <a:t>רוצה להשתמש בתמונות משלך במקום בתמונות שלנו? אין בעיה! </a:t>
            </a:r>
          </a:p>
          <a:p>
            <a:pPr algn="r" rtl="1"/>
            <a:r>
              <a:rPr lang="he-IL" sz="1050"/>
              <a:t>פשוט בחר תמונה ומחק אותה, ולאחר מכן השתמש בסמל 'הוסף תמונה' במציין המיקום כדי להוסיף תמונה משלך.</a:t>
            </a:r>
          </a:p>
          <a:p>
            <a:pPr algn="r" rtl="1"/>
            <a:endParaRPr lang="he-IL" sz="1050"/>
          </a:p>
        </p:txBody>
      </p:sp>
      <p:pic>
        <p:nvPicPr>
          <p:cNvPr id="65" name="מציין מיקום תמונה 64" descr="שולחן עבודה וכסאות מודרניים מול חלונות מקיר לקיר בבניין משרדי" title="תמונה לדוגמה"/>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a:stretch>
            <a:fillRect/>
          </a:stretch>
        </p:blipFill>
        <p:spPr/>
      </p:pic>
      <p:sp>
        <p:nvSpPr>
          <p:cNvPr id="126" name="מציין מיקום טקסט 125"/>
          <p:cNvSpPr>
            <a:spLocks noGrp="1"/>
          </p:cNvSpPr>
          <p:nvPr>
            <p:ph type="body" sz="quarter" idx="76"/>
          </p:nvPr>
        </p:nvSpPr>
        <p:spPr/>
        <p:txBody>
          <a:bodyPr/>
          <a:lstStyle/>
          <a:p>
            <a:pPr marL="0" indent="0" algn="r" rtl="1">
              <a:buNone/>
            </a:pPr>
            <a:r>
              <a:rPr lang="he-IL" sz="1050"/>
              <a:t>זה מקום מושלם לכתוב בו את "נאום המעלית" שלך. אם היו ניתנות לך רק כמה שניות כדי לקדם את המוצרים או השירותים שלך בפני מישהו, מה היית אומר? </a:t>
            </a:r>
          </a:p>
          <a:p>
            <a:pPr algn="r" rtl="1"/>
            <a:r>
              <a:rPr lang="he-IL" sz="1050"/>
              <a:t>הזן טקסט משלך כדי להבליט את החברה והשירותים שלך!</a:t>
            </a:r>
          </a:p>
        </p:txBody>
      </p:sp>
      <p:sp>
        <p:nvSpPr>
          <p:cNvPr id="120" name="מציין מיקום טקסט 119"/>
          <p:cNvSpPr>
            <a:spLocks noGrp="1"/>
          </p:cNvSpPr>
          <p:nvPr>
            <p:ph type="body" sz="quarter" idx="61"/>
          </p:nvPr>
        </p:nvSpPr>
        <p:spPr/>
        <p:txBody>
          <a:bodyPr/>
          <a:lstStyle/>
          <a:p>
            <a:pPr algn="r" rtl="1"/>
            <a:r>
              <a:rPr lang="he-IL"/>
              <a:t>אל תתבייש!</a:t>
            </a:r>
          </a:p>
        </p:txBody>
      </p:sp>
      <p:sp>
        <p:nvSpPr>
          <p:cNvPr id="129" name="מציין מיקום טקסט 128"/>
          <p:cNvSpPr>
            <a:spLocks noGrp="1"/>
          </p:cNvSpPr>
          <p:nvPr>
            <p:ph type="body" sz="quarter" idx="77"/>
          </p:nvPr>
        </p:nvSpPr>
        <p:spPr/>
        <p:txBody>
          <a:bodyPr/>
          <a:lstStyle/>
          <a:p>
            <a:pPr marL="0" indent="0" algn="r" rtl="1">
              <a:buNone/>
            </a:pPr>
            <a:r>
              <a:rPr lang="he-IL" sz="1050"/>
              <a:t>תראה לכולם כמה אתם נפלאים. פרט או סכם נקודות מפתח אודות הדברים שאתם עושים.</a:t>
            </a:r>
          </a:p>
          <a:p>
            <a:pPr marL="0" indent="0" algn="r" rtl="1">
              <a:buNone/>
            </a:pPr>
            <a:r>
              <a:rPr lang="he-IL" sz="1050"/>
              <a:t>לחלופין, תוכל לציין כאן כמה מהלקוחות הגדולים ביותר שלכם:</a:t>
            </a:r>
          </a:p>
          <a:p>
            <a:pPr lvl="0" algn="r" rtl="1"/>
            <a:r>
              <a:rPr lang="he-IL" sz="1050"/>
              <a:t>חברה גדולה וחשובה</a:t>
            </a:r>
          </a:p>
          <a:p>
            <a:pPr lvl="0" algn="r" rtl="1"/>
            <a:r>
              <a:rPr lang="he-IL" sz="1050"/>
              <a:t>חברה מפורסמת באמת</a:t>
            </a:r>
          </a:p>
          <a:p>
            <a:pPr lvl="0" algn="r" rtl="1"/>
            <a:r>
              <a:rPr lang="he-IL" sz="1050"/>
              <a:t>חברה מרשימה מאוד</a:t>
            </a:r>
          </a:p>
          <a:p>
            <a:pPr algn="r" rtl="1"/>
            <a:endParaRPr lang="he-IL" sz="1050"/>
          </a:p>
        </p:txBody>
      </p:sp>
      <p:sp>
        <p:nvSpPr>
          <p:cNvPr id="121" name="מציין מיקום טקסט 120"/>
          <p:cNvSpPr>
            <a:spLocks noGrp="1"/>
          </p:cNvSpPr>
          <p:nvPr>
            <p:ph type="body" sz="quarter" idx="64"/>
          </p:nvPr>
        </p:nvSpPr>
        <p:spPr/>
        <p:txBody>
          <a:bodyPr/>
          <a:lstStyle/>
          <a:p>
            <a:pPr algn="r" rtl="1"/>
            <a:r>
              <a:rPr lang="he-IL"/>
              <a:t>צור קשר</a:t>
            </a:r>
          </a:p>
        </p:txBody>
      </p:sp>
      <p:pic>
        <p:nvPicPr>
          <p:cNvPr id="66" name="מציין מיקום תמונה 65" descr="צילום פנים של אישה" title="תמונה לדוגמה"/>
          <p:cNvPicPr>
            <a:picLocks noGrp="1" noChangeAspect="1"/>
          </p:cNvPicPr>
          <p:nvPr>
            <p:ph type="pic" sz="quarter" idx="73"/>
          </p:nvPr>
        </p:nvPicPr>
        <p:blipFill>
          <a:blip r:embed="rId4">
            <a:extLst>
              <a:ext uri="{28A0092B-C50C-407E-A947-70E740481C1C}">
                <a14:useLocalDpi xmlns:a14="http://schemas.microsoft.com/office/drawing/2010/main" val="0"/>
              </a:ext>
            </a:extLst>
          </a:blip>
          <a:srcRect/>
          <a:stretch>
            <a:fillRect/>
          </a:stretch>
        </p:blipFill>
        <p:spPr/>
      </p:pic>
      <p:sp>
        <p:nvSpPr>
          <p:cNvPr id="122" name="מציין מיקום טקסט 121"/>
          <p:cNvSpPr>
            <a:spLocks noGrp="1"/>
          </p:cNvSpPr>
          <p:nvPr>
            <p:ph type="body" sz="quarter" idx="65"/>
          </p:nvPr>
        </p:nvSpPr>
        <p:spPr/>
        <p:txBody>
          <a:bodyPr/>
          <a:lstStyle/>
          <a:p>
            <a:pPr algn="r" rtl="1"/>
            <a:r>
              <a:rPr lang="he-IL" sz="1050"/>
              <a:t>מעיין גולד</a:t>
            </a:r>
          </a:p>
        </p:txBody>
      </p:sp>
      <p:sp>
        <p:nvSpPr>
          <p:cNvPr id="254" name="מציין מיקום טקסט 253"/>
          <p:cNvSpPr>
            <a:spLocks noGrp="1"/>
          </p:cNvSpPr>
          <p:nvPr>
            <p:ph type="body" sz="quarter" idx="78"/>
          </p:nvPr>
        </p:nvSpPr>
        <p:spPr/>
        <p:txBody>
          <a:bodyPr/>
          <a:lstStyle/>
          <a:p>
            <a:pPr algn="r" rtl="1"/>
            <a:r>
              <a:rPr lang="he-IL" sz="1050"/>
              <a:t>בעלים</a:t>
            </a:r>
          </a:p>
        </p:txBody>
      </p:sp>
      <p:sp>
        <p:nvSpPr>
          <p:cNvPr id="255" name="מציין מיקום טקסט 254"/>
          <p:cNvSpPr>
            <a:spLocks noGrp="1"/>
          </p:cNvSpPr>
          <p:nvPr>
            <p:ph type="body" sz="quarter" idx="80"/>
          </p:nvPr>
        </p:nvSpPr>
        <p:spPr/>
        <p:txBody>
          <a:bodyPr/>
          <a:lstStyle/>
          <a:p>
            <a:pPr algn="r" rtl="1"/>
            <a:r>
              <a:rPr lang="he-IL" sz="1050" dirty="0"/>
              <a:t>רחוב האגסים 789</a:t>
            </a:r>
          </a:p>
          <a:p>
            <a:pPr algn="r" rtl="1"/>
            <a:r>
              <a:rPr lang="he-IL" sz="1050" dirty="0" smtClean="0"/>
              <a:t>רחובות, 01234</a:t>
            </a:r>
          </a:p>
          <a:p>
            <a:pPr rtl="1"/>
            <a:r>
              <a:rPr lang="he-IL" sz="1050" dirty="0"/>
              <a:t>03-1234567</a:t>
            </a:r>
            <a:endParaRPr lang="he-IL" sz="1050" dirty="0"/>
          </a:p>
        </p:txBody>
      </p:sp>
      <p:sp>
        <p:nvSpPr>
          <p:cNvPr id="123" name="מציין מיקום טקסט 122"/>
          <p:cNvSpPr>
            <a:spLocks noGrp="1"/>
          </p:cNvSpPr>
          <p:nvPr>
            <p:ph type="body" sz="quarter" idx="67"/>
          </p:nvPr>
        </p:nvSpPr>
        <p:spPr/>
        <p:txBody>
          <a:bodyPr/>
          <a:lstStyle/>
          <a:p>
            <a:pPr algn="r" rtl="1"/>
            <a:r>
              <a:rPr lang="he-IL"/>
              <a:t>mgold@fabrikam.com</a:t>
            </a:r>
          </a:p>
        </p:txBody>
      </p:sp>
      <p:pic>
        <p:nvPicPr>
          <p:cNvPr id="67" name="מציין מיקום תמונה 66" descr="צילום פנים של גבר" title="תמונה לדוגמה"/>
          <p:cNvPicPr>
            <a:picLocks noGrp="1" noChangeAspect="1"/>
          </p:cNvPicPr>
          <p:nvPr>
            <p:ph type="pic" sz="quarter" idx="74"/>
          </p:nvPr>
        </p:nvPicPr>
        <p:blipFill>
          <a:blip r:embed="rId5">
            <a:extLst>
              <a:ext uri="{28A0092B-C50C-407E-A947-70E740481C1C}">
                <a14:useLocalDpi xmlns:a14="http://schemas.microsoft.com/office/drawing/2010/main" val="0"/>
              </a:ext>
            </a:extLst>
          </a:blip>
          <a:srcRect/>
          <a:stretch>
            <a:fillRect/>
          </a:stretch>
        </p:blipFill>
        <p:spPr/>
      </p:pic>
      <p:sp>
        <p:nvSpPr>
          <p:cNvPr id="124" name="מציין מיקום טקסט 123"/>
          <p:cNvSpPr>
            <a:spLocks noGrp="1"/>
          </p:cNvSpPr>
          <p:nvPr>
            <p:ph type="body" sz="quarter" idx="68"/>
          </p:nvPr>
        </p:nvSpPr>
        <p:spPr/>
        <p:txBody>
          <a:bodyPr/>
          <a:lstStyle/>
          <a:p>
            <a:pPr algn="r" rtl="1"/>
            <a:r>
              <a:rPr lang="he-IL" sz="1050"/>
              <a:t>אביב שפירו</a:t>
            </a:r>
          </a:p>
        </p:txBody>
      </p:sp>
      <p:sp>
        <p:nvSpPr>
          <p:cNvPr id="130" name="מציין מיקום טקסט 129"/>
          <p:cNvSpPr>
            <a:spLocks noGrp="1"/>
          </p:cNvSpPr>
          <p:nvPr>
            <p:ph type="body" sz="quarter" idx="79"/>
          </p:nvPr>
        </p:nvSpPr>
        <p:spPr/>
        <p:txBody>
          <a:bodyPr/>
          <a:lstStyle/>
          <a:p>
            <a:pPr algn="r" rtl="1"/>
            <a:r>
              <a:rPr lang="he-IL" sz="1050"/>
              <a:t>מפקח</a:t>
            </a:r>
          </a:p>
        </p:txBody>
      </p:sp>
      <p:sp>
        <p:nvSpPr>
          <p:cNvPr id="64" name="מציין מיקום טקסט 63"/>
          <p:cNvSpPr>
            <a:spLocks noGrp="1"/>
          </p:cNvSpPr>
          <p:nvPr>
            <p:ph type="body" sz="quarter" idx="81"/>
          </p:nvPr>
        </p:nvSpPr>
        <p:spPr/>
        <p:txBody>
          <a:bodyPr/>
          <a:lstStyle/>
          <a:p>
            <a:pPr algn="r" rtl="1"/>
            <a:endParaRPr lang="he-IL" sz="1050" dirty="0"/>
          </a:p>
          <a:p>
            <a:pPr algn="r" rtl="1"/>
            <a:r>
              <a:rPr lang="he-IL" sz="1050" dirty="0"/>
              <a:t>רחוב האגסים 789</a:t>
            </a:r>
          </a:p>
          <a:p>
            <a:pPr algn="r" rtl="1"/>
            <a:r>
              <a:rPr lang="he-IL" sz="1050" dirty="0"/>
              <a:t>רחובות, 01234</a:t>
            </a:r>
          </a:p>
          <a:p>
            <a:pPr rtl="1"/>
            <a:r>
              <a:rPr lang="he-IL" sz="1050" dirty="0" smtClean="0"/>
              <a:t>03-1234568</a:t>
            </a:r>
          </a:p>
          <a:p>
            <a:pPr rtl="1"/>
            <a:endParaRPr lang="he-IL" sz="1050" dirty="0" smtClean="0"/>
          </a:p>
        </p:txBody>
      </p:sp>
      <p:sp>
        <p:nvSpPr>
          <p:cNvPr id="78" name="מציין מיקום טקסט 77"/>
          <p:cNvSpPr>
            <a:spLocks noGrp="1"/>
          </p:cNvSpPr>
          <p:nvPr>
            <p:ph type="body" sz="quarter" idx="70"/>
          </p:nvPr>
        </p:nvSpPr>
        <p:spPr/>
        <p:txBody>
          <a:bodyPr/>
          <a:lstStyle/>
          <a:p>
            <a:pPr algn="r" rtl="1"/>
            <a:r>
              <a:rPr lang="he-IL"/>
              <a:t>ashapiro@fabrikam.com</a:t>
            </a:r>
          </a:p>
        </p:txBody>
      </p:sp>
      <p:sp>
        <p:nvSpPr>
          <p:cNvPr id="125" name="מציין מיקום טקסט 124"/>
          <p:cNvSpPr>
            <a:spLocks noGrp="1"/>
          </p:cNvSpPr>
          <p:nvPr>
            <p:ph type="body" sz="quarter" idx="72"/>
          </p:nvPr>
        </p:nvSpPr>
        <p:spPr/>
        <p:txBody>
          <a:bodyPr/>
          <a:lstStyle/>
          <a:p>
            <a:pPr algn="r" rtl="1"/>
            <a:r>
              <a:rPr lang="he-IL"/>
              <a:t>www.fabrikam.com</a:t>
            </a:r>
          </a:p>
        </p:txBody>
      </p:sp>
      <p:sp>
        <p:nvSpPr>
          <p:cNvPr id="2" name="מציין מיקום טקסט 1"/>
          <p:cNvSpPr>
            <a:spLocks noGrp="1"/>
          </p:cNvSpPr>
          <p:nvPr>
            <p:ph type="body" sz="quarter" idx="82"/>
          </p:nvPr>
        </p:nvSpPr>
        <p:spPr/>
        <p:txBody>
          <a:bodyPr>
            <a:normAutofit fontScale="25000" lnSpcReduction="20000"/>
          </a:bodyPr>
          <a:lstStyle/>
          <a:p>
            <a:pPr algn="r" rtl="1"/>
            <a:endParaRPr lang="he-IL"/>
          </a:p>
        </p:txBody>
      </p:sp>
      <p:sp>
        <p:nvSpPr>
          <p:cNvPr id="3" name="מציין מיקום טקסט 2"/>
          <p:cNvSpPr>
            <a:spLocks noGrp="1"/>
          </p:cNvSpPr>
          <p:nvPr>
            <p:ph type="body" sz="quarter" idx="83"/>
          </p:nvPr>
        </p:nvSpPr>
        <p:spPr/>
        <p:txBody>
          <a:bodyPr>
            <a:normAutofit fontScale="25000" lnSpcReduction="20000"/>
          </a:bodyPr>
          <a:lstStyle/>
          <a:p>
            <a:pPr algn="r" rtl="1"/>
            <a:endParaRPr lang="he-IL"/>
          </a:p>
        </p:txBody>
      </p:sp>
      <p:sp>
        <p:nvSpPr>
          <p:cNvPr id="4" name="מציין מיקום טקסט 3"/>
          <p:cNvSpPr>
            <a:spLocks noGrp="1"/>
          </p:cNvSpPr>
          <p:nvPr>
            <p:ph type="body" sz="quarter" idx="84"/>
          </p:nvPr>
        </p:nvSpPr>
        <p:spPr/>
        <p:txBody>
          <a:bodyPr>
            <a:normAutofit fontScale="25000" lnSpcReduction="20000"/>
          </a:bodyPr>
          <a:lstStyle/>
          <a:p>
            <a:pPr algn="r" rtl="1"/>
            <a:endParaRPr lang="he-IL"/>
          </a:p>
        </p:txBody>
      </p:sp>
      <p:sp>
        <p:nvSpPr>
          <p:cNvPr id="5" name="מציין מיקום טקסט 4"/>
          <p:cNvSpPr>
            <a:spLocks noGrp="1"/>
          </p:cNvSpPr>
          <p:nvPr>
            <p:ph type="body" sz="quarter" idx="85"/>
          </p:nvPr>
        </p:nvSpPr>
        <p:spPr/>
        <p:txBody>
          <a:bodyPr>
            <a:normAutofit fontScale="25000" lnSpcReduction="20000"/>
          </a:bodyPr>
          <a:lstStyle/>
          <a:p>
            <a:pPr algn="r" rtl="1"/>
            <a:endParaRPr lang="he-IL"/>
          </a:p>
        </p:txBody>
      </p:sp>
      <p:sp>
        <p:nvSpPr>
          <p:cNvPr id="6" name="מציין מיקום טקסט 5"/>
          <p:cNvSpPr>
            <a:spLocks noGrp="1"/>
          </p:cNvSpPr>
          <p:nvPr>
            <p:ph type="body" sz="quarter" idx="86"/>
          </p:nvPr>
        </p:nvSpPr>
        <p:spPr/>
        <p:txBody>
          <a:bodyPr>
            <a:normAutofit fontScale="25000" lnSpcReduction="20000"/>
          </a:bodyPr>
          <a:lstStyle/>
          <a:p>
            <a:pPr algn="r" rtl="1"/>
            <a:endParaRPr lang="he-IL"/>
          </a:p>
        </p:txBody>
      </p:sp>
      <p:cxnSp>
        <p:nvCxnSpPr>
          <p:cNvPr id="28" name="קיפול"/>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חוברת ירוקה ‎11 x 8.5">
  <a:themeElements>
    <a:clrScheme name="Red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Brochure.potx" id="{F4AD6BB4-3E62-4AA6-9321-A582A2F3E4EE}" vid="{C85B33F5-6610-4FE2-B868-BDF6976B7470}"/>
    </a:ext>
  </a:extLst>
</a:theme>
</file>

<file path=ppt/theme/theme2.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371</Words>
  <Application>Microsoft Office PowerPoint</Application>
  <PresentationFormat>מותאם אישית</PresentationFormat>
  <Paragraphs>47</Paragraphs>
  <Slides>2</Slides>
  <Notes>2</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2</vt:i4>
      </vt:variant>
    </vt:vector>
  </HeadingPairs>
  <TitlesOfParts>
    <vt:vector size="5" baseType="lpstr">
      <vt:lpstr>Arial</vt:lpstr>
      <vt:lpstr>Tahoma</vt:lpstr>
      <vt:lpstr>חוברת ירוקה ‎11 x 8.5</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2014-01-15T13:42:49Z</dcterms:created>
  <dcterms:modified xsi:type="dcterms:W3CDTF">2014-01-23T03:54:33Z</dcterms:modified>
</cp:coreProperties>
</file>