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48" r:id="rId1"/>
  </p:sldMasterIdLst>
  <p:notesMasterIdLst>
    <p:notesMasterId r:id="rId33"/>
  </p:notesMasterIdLst>
  <p:handoutMasterIdLst>
    <p:handoutMasterId r:id="rId34"/>
  </p:handoutMasterIdLst>
  <p:sldIdLst>
    <p:sldId id="256" r:id="rId2"/>
    <p:sldId id="262" r:id="rId3"/>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031" autoAdjust="0"/>
    <p:restoredTop sz="93359" autoAdjust="0"/>
  </p:normalViewPr>
  <p:slideViewPr>
    <p:cSldViewPr snapToGrid="0" showGuides="1">
      <p:cViewPr varScale="1">
        <p:scale>
          <a:sx n="82" d="100"/>
          <a:sy n="82" d="100"/>
        </p:scale>
        <p:origin x="126" y="270"/>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55" d="100"/>
          <a:sy n="55" d="100"/>
        </p:scale>
        <p:origin x="2160"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vl1pPr>
          </a:lstStyle>
          <a:p>
            <a:pPr algn="r" rtl="1"/>
            <a:endParaRPr lang="he-IL"/>
          </a:p>
        </p:txBody>
      </p:sp>
      <p:sp>
        <p:nvSpPr>
          <p:cNvPr id="3" name="מציין מיקום תאריך 2"/>
          <p:cNvSpPr>
            <a:spLocks noGrp="1"/>
          </p:cNvSpPr>
          <p:nvPr>
            <p:ph type="dt" sz="quarter" idx="1"/>
          </p:nvPr>
        </p:nvSpPr>
        <p:spPr>
          <a:xfrm>
            <a:off x="3884613" y="0"/>
            <a:ext cx="2971800" cy="458788"/>
          </a:xfrm>
          <a:prstGeom prst="rect">
            <a:avLst/>
          </a:prstGeom>
        </p:spPr>
        <p:txBody>
          <a:bodyPr vert="horz" lIns="91440" tIns="45720" rIns="91440" bIns="45720" rtlCol="1"/>
          <a:lstStyle>
            <a:lvl1pPr algn="r" latinLnBrk="0">
              <a:defRPr lang="he-IL" sz="1200"/>
            </a:lvl1pPr>
          </a:lstStyle>
          <a:p>
            <a:pPr algn="r" rtl="1"/>
            <a:fld id="{2447117E-D58A-422A-A81B-362E9F2EA265}" type="datetimeFigureOut">
              <a:rPr lang="he-IL" smtClean="0"/>
              <a:t>כ"ב/שבט/תשע"ד</a:t>
            </a:fld>
            <a:endParaRPr lang="he-IL"/>
          </a:p>
        </p:txBody>
      </p:sp>
      <p:sp>
        <p:nvSpPr>
          <p:cNvPr id="4" name="מציין מיקום כותרת תחתונה 3"/>
          <p:cNvSpPr>
            <a:spLocks noGrp="1"/>
          </p:cNvSpPr>
          <p:nvPr>
            <p:ph type="ftr" sz="quarter" idx="2"/>
          </p:nvPr>
        </p:nvSpPr>
        <p:spPr>
          <a:xfrm>
            <a:off x="0" y="8685213"/>
            <a:ext cx="2971800" cy="458787"/>
          </a:xfrm>
          <a:prstGeom prst="rect">
            <a:avLst/>
          </a:prstGeom>
        </p:spPr>
        <p:txBody>
          <a:bodyPr vert="horz" lIns="91440" tIns="45720" rIns="91440" bIns="45720" rtlCol="1" anchor="b"/>
          <a:lstStyle>
            <a:lvl1pPr algn="r" latinLnBrk="0">
              <a:defRPr lang="he-IL" sz="1200"/>
            </a:lvl1pPr>
          </a:lstStyle>
          <a:p>
            <a:pPr algn="r" rtl="1"/>
            <a:endParaRPr lang="he-IL"/>
          </a:p>
        </p:txBody>
      </p:sp>
      <p:sp>
        <p:nvSpPr>
          <p:cNvPr id="5" name="מציין מיקום מספר שקופית 4"/>
          <p:cNvSpPr>
            <a:spLocks noGrp="1"/>
          </p:cNvSpPr>
          <p:nvPr>
            <p:ph type="sldNum" sz="quarter" idx="3"/>
          </p:nvPr>
        </p:nvSpPr>
        <p:spPr>
          <a:xfrm>
            <a:off x="3884613" y="8685213"/>
            <a:ext cx="2971800" cy="458787"/>
          </a:xfrm>
          <a:prstGeom prst="rect">
            <a:avLst/>
          </a:prstGeom>
        </p:spPr>
        <p:txBody>
          <a:bodyPr vert="horz" lIns="91440" tIns="45720" rIns="91440" bIns="45720" rtlCol="1" anchor="b"/>
          <a:lstStyle>
            <a:lvl1pPr algn="r" latinLnBrk="0">
              <a:defRPr lang="he-IL" sz="1200"/>
            </a:lvl1pPr>
          </a:lstStyle>
          <a:p>
            <a:pPr algn="r" rtl="1"/>
            <a:fld id="{9A438575-B761-4121-A7E4-457BB626566A}" type="slidenum">
              <a:rPr lang="he-IL" smtClean="0"/>
              <a:t>‹#›</a:t>
            </a:fld>
            <a:endParaRPr lang="he-IL"/>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כותרת עליונה 1"/>
          <p:cNvSpPr>
            <a:spLocks noGrp="1"/>
          </p:cNvSpPr>
          <p:nvPr>
            <p:ph type="hdr" sz="quarter"/>
          </p:nvPr>
        </p:nvSpPr>
        <p:spPr>
          <a:xfrm>
            <a:off x="0"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3" name="מציין מיקום תאריך 2"/>
          <p:cNvSpPr>
            <a:spLocks noGrp="1"/>
          </p:cNvSpPr>
          <p:nvPr>
            <p:ph type="dt" idx="1"/>
          </p:nvPr>
        </p:nvSpPr>
        <p:spPr>
          <a:xfrm>
            <a:off x="3884613" y="0"/>
            <a:ext cx="2971800" cy="458788"/>
          </a:xfrm>
          <a:prstGeom prst="rect">
            <a:avLst/>
          </a:prstGeom>
        </p:spPr>
        <p:txBody>
          <a:bodyPr vert="horz" lIns="91440" tIns="45720" rIns="91440" bIns="45720" rtlCol="1"/>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D1552672-2D72-42C2-B0B5-4CADDCB794C9}" type="datetimeFigureOut">
              <a:rPr lang="he-IL" smtClean="0"/>
              <a:pPr rtl="1"/>
              <a:t>כ"ב/שבט/תשע"ד</a:t>
            </a:fld>
            <a:endParaRPr lang="he-IL"/>
          </a:p>
        </p:txBody>
      </p:sp>
      <p:sp>
        <p:nvSpPr>
          <p:cNvPr id="4" name="מציין מיקום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algn="r" rtl="1"/>
            <a:endParaRPr lang="he-IL"/>
          </a:p>
        </p:txBody>
      </p:sp>
      <p:sp>
        <p:nvSpPr>
          <p:cNvPr id="5" name="מציין מיקום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6" name="מציין מיקום כותרת תחתונה 5"/>
          <p:cNvSpPr>
            <a:spLocks noGrp="1"/>
          </p:cNvSpPr>
          <p:nvPr>
            <p:ph type="ftr" sz="quarter" idx="4"/>
          </p:nvPr>
        </p:nvSpPr>
        <p:spPr>
          <a:xfrm>
            <a:off x="0"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7" name="מציין מיקום מספר שקופית 6"/>
          <p:cNvSpPr>
            <a:spLocks noGrp="1"/>
          </p:cNvSpPr>
          <p:nvPr>
            <p:ph type="sldNum" sz="quarter" idx="5"/>
          </p:nvPr>
        </p:nvSpPr>
        <p:spPr>
          <a:xfrm>
            <a:off x="3884613" y="8685213"/>
            <a:ext cx="2971800" cy="458787"/>
          </a:xfrm>
          <a:prstGeom prst="rect">
            <a:avLst/>
          </a:prstGeom>
        </p:spPr>
        <p:txBody>
          <a:bodyPr vert="horz" lIns="91440" tIns="45720" rIns="91440" bIns="45720" rtlCol="1" anchor="b"/>
          <a:lstStyle>
            <a:lvl1pPr algn="r" latinLnBrk="0">
              <a:defRPr lang="he-IL" sz="1200">
                <a:latin typeface="Tahoma" panose="020B0604030504040204" pitchFamily="34" charset="0"/>
                <a:ea typeface="Tahoma" panose="020B0604030504040204" pitchFamily="34" charset="0"/>
                <a:cs typeface="Tahoma" panose="020B0604030504040204" pitchFamily="34" charset="0"/>
              </a:defRPr>
            </a:lvl1pPr>
          </a:lstStyle>
          <a:p>
            <a:pPr rtl="1"/>
            <a:fld id="{F54BA502-DDEA-4552-B72A-9C62FF6620C8}" type="slidenum">
              <a:rPr lang="he-IL" smtClean="0"/>
              <a:pPr rtl="1"/>
              <a:t>‹#›</a:t>
            </a:fld>
            <a:endParaRPr lang="he-IL"/>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r" defTabSz="914400" rtl="0" eaLnBrk="1" latinLnBrk="0" hangingPunct="1">
      <a:defRPr lang="he-IL"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0" eaLnBrk="1" latinLnBrk="0" hangingPunct="1">
      <a:defRPr lang="he-IL" sz="1200" kern="1200">
        <a:solidFill>
          <a:schemeClr val="tx1"/>
        </a:solidFill>
        <a:latin typeface="+mn-lt"/>
        <a:ea typeface="+mn-ea"/>
        <a:cs typeface="+mn-cs"/>
      </a:defRPr>
    </a:lvl2pPr>
    <a:lvl3pPr marL="914400" algn="r" defTabSz="914400" rtl="0" eaLnBrk="1" latinLnBrk="0" hangingPunct="1">
      <a:defRPr lang="he-IL" sz="1200" kern="1200">
        <a:solidFill>
          <a:schemeClr val="tx1"/>
        </a:solidFill>
        <a:latin typeface="+mn-lt"/>
        <a:ea typeface="+mn-ea"/>
        <a:cs typeface="+mn-cs"/>
      </a:defRPr>
    </a:lvl3pPr>
    <a:lvl4pPr marL="1371600" algn="r" defTabSz="914400" rtl="0" eaLnBrk="1" latinLnBrk="0" hangingPunct="1">
      <a:defRPr lang="he-IL" sz="1200" kern="1200">
        <a:solidFill>
          <a:schemeClr val="tx1"/>
        </a:solidFill>
        <a:latin typeface="+mn-lt"/>
        <a:ea typeface="+mn-ea"/>
        <a:cs typeface="+mn-cs"/>
      </a:defRPr>
    </a:lvl4pPr>
    <a:lvl5pPr marL="1828800" algn="r" defTabSz="914400" rtl="0" eaLnBrk="1" latinLnBrk="0" hangingPunct="1">
      <a:defRPr lang="he-IL" sz="1200" kern="1200">
        <a:solidFill>
          <a:schemeClr val="tx1"/>
        </a:solidFill>
        <a:latin typeface="+mn-lt"/>
        <a:ea typeface="+mn-ea"/>
        <a:cs typeface="+mn-cs"/>
      </a:defRPr>
    </a:lvl5pPr>
    <a:lvl6pPr marL="2286000" algn="r" defTabSz="914400" rtl="0" eaLnBrk="1" latinLnBrk="0" hangingPunct="1">
      <a:defRPr lang="he-IL" sz="1200" kern="1200">
        <a:solidFill>
          <a:schemeClr val="tx1"/>
        </a:solidFill>
        <a:latin typeface="+mn-lt"/>
        <a:ea typeface="+mn-ea"/>
        <a:cs typeface="+mn-cs"/>
      </a:defRPr>
    </a:lvl6pPr>
    <a:lvl7pPr marL="2743200" algn="r" defTabSz="914400" rtl="0" eaLnBrk="1" latinLnBrk="0" hangingPunct="1">
      <a:defRPr lang="he-IL" sz="1200" kern="1200">
        <a:solidFill>
          <a:schemeClr val="tx1"/>
        </a:solidFill>
        <a:latin typeface="+mn-lt"/>
        <a:ea typeface="+mn-ea"/>
        <a:cs typeface="+mn-cs"/>
      </a:defRPr>
    </a:lvl7pPr>
    <a:lvl8pPr marL="3200400" algn="r" defTabSz="914400" rtl="0" eaLnBrk="1" latinLnBrk="0" hangingPunct="1">
      <a:defRPr lang="he-IL" sz="1200" kern="1200">
        <a:solidFill>
          <a:schemeClr val="tx1"/>
        </a:solidFill>
        <a:latin typeface="+mn-lt"/>
        <a:ea typeface="+mn-ea"/>
        <a:cs typeface="+mn-cs"/>
      </a:defRPr>
    </a:lvl8pPr>
    <a:lvl9pPr marL="3657600" algn="r" defTabSz="914400" rtl="0" eaLnBrk="1" latinLnBrk="0" hangingPunct="1">
      <a:defRPr lang="he-I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smtClean="0"/>
              <a:t>כשאתה נמצא בתצוגת הצגת שקופיות, בחר בטקסט המסומן בקו תחתון כדי לעבור לשאלה זו, ולאחר מכן בחר את המשולש שמשמאל כדי לחשוף את התשובה. השתמש במשולש מימין כדי לחזור אל שקופית משחק לוח זה. </a:t>
            </a:r>
            <a:endParaRPr lang="he-IL" dirty="0"/>
          </a:p>
        </p:txBody>
      </p:sp>
      <p:sp>
        <p:nvSpPr>
          <p:cNvPr id="4" name="מציין מיקום מספר שקופית 3"/>
          <p:cNvSpPr>
            <a:spLocks noGrp="1"/>
          </p:cNvSpPr>
          <p:nvPr>
            <p:ph type="sldNum" sz="quarter" idx="10"/>
          </p:nvPr>
        </p:nvSpPr>
        <p:spPr/>
        <p:txBody>
          <a:bodyPr/>
          <a:lstStyle/>
          <a:p>
            <a:pPr algn="r" rtl="1"/>
            <a:fld id="{F54BA502-DDEA-4552-B72A-9C62FF6620C8}" type="slidenum">
              <a:rPr lang="he-IL" smtClean="0"/>
              <a:t>1</a:t>
            </a:fld>
            <a:endParaRPr lang="he-IL"/>
          </a:p>
        </p:txBody>
      </p:sp>
    </p:spTree>
    <p:extLst>
      <p:ext uri="{BB962C8B-B14F-4D97-AF65-F5344CB8AC3E}">
        <p14:creationId xmlns:p14="http://schemas.microsoft.com/office/powerpoint/2010/main" val="84019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endParaRPr lang="he-IL"/>
          </a:p>
        </p:txBody>
      </p:sp>
      <p:sp>
        <p:nvSpPr>
          <p:cNvPr id="4" name="מציין מיקום מספר שקופית 3"/>
          <p:cNvSpPr>
            <a:spLocks noGrp="1"/>
          </p:cNvSpPr>
          <p:nvPr>
            <p:ph type="sldNum" sz="quarter" idx="10"/>
          </p:nvPr>
        </p:nvSpPr>
        <p:spPr/>
        <p:txBody>
          <a:bodyPr/>
          <a:lstStyle/>
          <a:p>
            <a:pPr algn="r" rtl="1"/>
            <a:fld id="{F54BA502-DDEA-4552-B72A-9C62FF6620C8}" type="slidenum">
              <a:rPr lang="he-IL" smtClean="0"/>
              <a:t>2</a:t>
            </a:fld>
            <a:endParaRPr lang="he-IL"/>
          </a:p>
        </p:txBody>
      </p:sp>
    </p:spTree>
    <p:extLst>
      <p:ext uri="{BB962C8B-B14F-4D97-AF65-F5344CB8AC3E}">
        <p14:creationId xmlns:p14="http://schemas.microsoft.com/office/powerpoint/2010/main" val="200998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r>
              <a:rPr lang="he-IL" dirty="0" smtClean="0"/>
              <a:t>כשאתה נמצא בתצוגת הצגת שקופיות, בחר בטקסט המסומן בקו תחתון כדי לעבור לשאלה זו, ולאחר מכן בחר את המשולש שמשמאל כדי לחשוף את התשובה. השתמש במשולש מימין כדי לחזור אל שקופית משחק לוח זה. </a:t>
            </a:r>
            <a:endParaRPr lang="he-IL" dirty="0"/>
          </a:p>
        </p:txBody>
      </p:sp>
      <p:sp>
        <p:nvSpPr>
          <p:cNvPr id="4" name="מציין מיקום מספר שקופית 3"/>
          <p:cNvSpPr>
            <a:spLocks noGrp="1"/>
          </p:cNvSpPr>
          <p:nvPr>
            <p:ph type="sldNum" sz="quarter" idx="10"/>
          </p:nvPr>
        </p:nvSpPr>
        <p:spPr/>
        <p:txBody>
          <a:bodyPr/>
          <a:lstStyle/>
          <a:p>
            <a:pPr algn="r" rtl="1"/>
            <a:fld id="{F54BA502-DDEA-4552-B72A-9C62FF6620C8}" type="slidenum">
              <a:rPr lang="he-IL" smtClean="0"/>
              <a:t>3</a:t>
            </a:fld>
            <a:endParaRPr lang="he-IL"/>
          </a:p>
        </p:txBody>
      </p:sp>
    </p:spTree>
    <p:extLst>
      <p:ext uri="{BB962C8B-B14F-4D97-AF65-F5344CB8AC3E}">
        <p14:creationId xmlns:p14="http://schemas.microsoft.com/office/powerpoint/2010/main" val="341990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endParaRPr lang="he-IL"/>
          </a:p>
        </p:txBody>
      </p:sp>
      <p:sp>
        <p:nvSpPr>
          <p:cNvPr id="4" name="מציין מיקום מספר שקופית 3"/>
          <p:cNvSpPr>
            <a:spLocks noGrp="1"/>
          </p:cNvSpPr>
          <p:nvPr>
            <p:ph type="sldNum" sz="quarter" idx="10"/>
          </p:nvPr>
        </p:nvSpPr>
        <p:spPr/>
        <p:txBody>
          <a:bodyPr/>
          <a:lstStyle/>
          <a:p>
            <a:pPr algn="r" rtl="1"/>
            <a:fld id="{F54BA502-DDEA-4552-B72A-9C62FF6620C8}" type="slidenum">
              <a:rPr lang="he-IL" smtClean="0"/>
              <a:t>4</a:t>
            </a:fld>
            <a:endParaRPr lang="he-IL"/>
          </a:p>
        </p:txBody>
      </p:sp>
    </p:spTree>
    <p:extLst>
      <p:ext uri="{BB962C8B-B14F-4D97-AF65-F5344CB8AC3E}">
        <p14:creationId xmlns:p14="http://schemas.microsoft.com/office/powerpoint/2010/main" val="191169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מונת שקופית 1"/>
          <p:cNvSpPr>
            <a:spLocks noGrp="1" noRot="1" noChangeAspect="1"/>
          </p:cNvSpPr>
          <p:nvPr>
            <p:ph type="sldImg"/>
          </p:nvPr>
        </p:nvSpPr>
        <p:spPr/>
      </p:sp>
      <p:sp>
        <p:nvSpPr>
          <p:cNvPr id="3" name="מציין מיקום הערות 2"/>
          <p:cNvSpPr>
            <a:spLocks noGrp="1"/>
          </p:cNvSpPr>
          <p:nvPr>
            <p:ph type="body" idx="1"/>
          </p:nvPr>
        </p:nvSpPr>
        <p:spPr/>
        <p:txBody>
          <a:bodyPr/>
          <a:lstStyle/>
          <a:p>
            <a:pPr algn="r" rtl="1"/>
            <a:endParaRPr lang="he-IL"/>
          </a:p>
        </p:txBody>
      </p:sp>
      <p:sp>
        <p:nvSpPr>
          <p:cNvPr id="4" name="מציין מיקום מספר שקופית 3"/>
          <p:cNvSpPr>
            <a:spLocks noGrp="1"/>
          </p:cNvSpPr>
          <p:nvPr>
            <p:ph type="sldNum" sz="quarter" idx="10"/>
          </p:nvPr>
        </p:nvSpPr>
        <p:spPr/>
        <p:txBody>
          <a:bodyPr/>
          <a:lstStyle/>
          <a:p>
            <a:pPr algn="r" rtl="1"/>
            <a:fld id="{F54BA502-DDEA-4552-B72A-9C62FF6620C8}" type="slidenum">
              <a:rPr lang="he-IL" smtClean="0"/>
              <a:t>5</a:t>
            </a:fld>
            <a:endParaRPr lang="he-IL"/>
          </a:p>
        </p:txBody>
      </p:sp>
    </p:spTree>
    <p:extLst>
      <p:ext uri="{BB962C8B-B14F-4D97-AF65-F5344CB8AC3E}">
        <p14:creationId xmlns:p14="http://schemas.microsoft.com/office/powerpoint/2010/main" val="2233831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pPr rtl="1"/>
            <a:fld id="{F54BA502-DDEA-4552-B72A-9C62FF6620C8}" type="slidenum">
              <a:rPr lang="he-IL" smtClean="0"/>
              <a:pPr rtl="1"/>
              <a:t>19</a:t>
            </a:fld>
            <a:endParaRPr lang="he-IL"/>
          </a:p>
        </p:txBody>
      </p:sp>
    </p:spTree>
    <p:extLst>
      <p:ext uri="{BB962C8B-B14F-4D97-AF65-F5344CB8AC3E}">
        <p14:creationId xmlns:p14="http://schemas.microsoft.com/office/powerpoint/2010/main" val="3255176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משחק לוח">
    <p:spTree>
      <p:nvGrpSpPr>
        <p:cNvPr id="1" name=""/>
        <p:cNvGrpSpPr/>
        <p:nvPr/>
      </p:nvGrpSpPr>
      <p:grpSpPr>
        <a:xfrm>
          <a:off x="0" y="0"/>
          <a:ext cx="0" cy="0"/>
          <a:chOff x="0" y="0"/>
          <a:chExt cx="0" cy="0"/>
        </a:xfrm>
      </p:grpSpPr>
      <p:sp>
        <p:nvSpPr>
          <p:cNvPr id="5" name="מציין מיקום טקסט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anchor="ctr" anchorCtr="1">
            <a:noAutofit/>
          </a:bodyPr>
          <a:lstStyle>
            <a:lvl1pPr marL="0" indent="0" algn="r" latinLnBrk="0">
              <a:spcBef>
                <a:spcPts val="0"/>
              </a:spcBef>
              <a:buNone/>
              <a:defRPr lang="he-IL" sz="2400" baseline="0">
                <a:solidFill>
                  <a:schemeClr val="bg2">
                    <a:lumMod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קטגוריה 5</a:t>
            </a:r>
          </a:p>
        </p:txBody>
      </p:sp>
      <p:sp>
        <p:nvSpPr>
          <p:cNvPr id="40" name="מציין מיקום טקסט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45" name="מציין מיקום טקסט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0" name="מציין מיקום טקסט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5" name="מציין מיקום טקסט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60" name="מציין מיקום טקסט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36" name="מציין מיקום טקסט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anchor="ctr" anchorCtr="1">
            <a:noAutofit/>
          </a:bodyPr>
          <a:lstStyle>
            <a:lvl1pPr marL="0" indent="0" algn="r" latinLnBrk="0">
              <a:spcBef>
                <a:spcPts val="0"/>
              </a:spcBef>
              <a:buNone/>
              <a:defRPr lang="he-IL" sz="2400" baseline="0">
                <a:solidFill>
                  <a:schemeClr val="bg2">
                    <a:lumMod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קטגוריה 4</a:t>
            </a:r>
          </a:p>
        </p:txBody>
      </p:sp>
      <p:sp>
        <p:nvSpPr>
          <p:cNvPr id="41" name="מציין מיקום טקסט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46" name="מציין מיקום טקסט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1" name="מציין מיקום טקסט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6" name="מציין מיקום טקסט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61" name="מציין מיקום טקסט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37" name="מציין מיקום טקסט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anchor="ctr" anchorCtr="1">
            <a:noAutofit/>
          </a:bodyPr>
          <a:lstStyle>
            <a:lvl1pPr marL="0" indent="0" algn="r" latinLnBrk="0">
              <a:spcBef>
                <a:spcPts val="0"/>
              </a:spcBef>
              <a:buNone/>
              <a:defRPr lang="he-IL" sz="2400" baseline="0">
                <a:solidFill>
                  <a:schemeClr val="bg2">
                    <a:lumMod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קטגוריה 3</a:t>
            </a:r>
          </a:p>
        </p:txBody>
      </p:sp>
      <p:sp>
        <p:nvSpPr>
          <p:cNvPr id="42" name="מציין מיקום טקסט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47" name="מציין מיקום טקסט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2" name="מציין מיקום טקסט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7" name="מציין מיקום טקסט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62" name="מציין מיקום טקסט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38" name="מציין מיקום טקסט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anchor="ctr" anchorCtr="1">
            <a:noAutofit/>
          </a:bodyPr>
          <a:lstStyle>
            <a:lvl1pPr marL="0" indent="0" algn="r" latinLnBrk="0">
              <a:spcBef>
                <a:spcPts val="0"/>
              </a:spcBef>
              <a:buNone/>
              <a:defRPr lang="he-IL" sz="2400" baseline="0">
                <a:solidFill>
                  <a:schemeClr val="bg2">
                    <a:lumMod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קטגוריה 2</a:t>
            </a:r>
          </a:p>
        </p:txBody>
      </p:sp>
      <p:sp>
        <p:nvSpPr>
          <p:cNvPr id="43" name="מציין מיקום טקסט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48" name="מציין מיקום טקסט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3" name="מציין מיקום טקסט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8" name="מציין מיקום טקסט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63" name="מציין מיקום טקסט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39" name="מציין מיקום טקסט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anchor="ctr" anchorCtr="1">
            <a:noAutofit/>
          </a:bodyPr>
          <a:lstStyle>
            <a:lvl1pPr marL="0" indent="0" algn="ctr" latinLnBrk="0">
              <a:spcBef>
                <a:spcPts val="0"/>
              </a:spcBef>
              <a:buNone/>
              <a:defRPr lang="he-IL" sz="2400" baseline="0">
                <a:solidFill>
                  <a:schemeClr val="bg2">
                    <a:lumMod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dirty="0"/>
              <a:t>קטגוריה 1</a:t>
            </a:r>
          </a:p>
        </p:txBody>
      </p:sp>
      <p:sp>
        <p:nvSpPr>
          <p:cNvPr id="44" name="מציין מיקום טקסט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49" name="מציין מיקום טקסט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4" name="מציין מיקום טקסט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59" name="מציין מיקום טקסט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
        <p:nvSpPr>
          <p:cNvPr id="64" name="מציין מיקום טקסט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chorCtr="1">
            <a:noAutofit/>
          </a:bodyPr>
          <a:lstStyle>
            <a:lvl1pPr marL="0" indent="0" algn="r" latinLnBrk="0">
              <a:spcBef>
                <a:spcPts val="0"/>
              </a:spcBef>
              <a:buNone/>
              <a:defRPr lang="he-IL" sz="2400" baseline="0">
                <a:solidFill>
                  <a:srgbClr val="FFFFFF"/>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נקודות</a:t>
            </a:r>
          </a:p>
        </p:txBody>
      </p:sp>
    </p:spTree>
    <p:extLst>
      <p:ext uri="{BB962C8B-B14F-4D97-AF65-F5344CB8AC3E}">
        <p14:creationId xmlns:p14="http://schemas.microsoft.com/office/powerpoint/2010/main" val="3830760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אלות ותשובות">
    <p:bg>
      <p:bgPr>
        <a:solidFill>
          <a:schemeClr val="bg2"/>
        </a:solidFill>
        <a:effectLst/>
      </p:bgPr>
    </p:bg>
    <p:spTree>
      <p:nvGrpSpPr>
        <p:cNvPr id="1" name=""/>
        <p:cNvGrpSpPr/>
        <p:nvPr/>
      </p:nvGrpSpPr>
      <p:grpSpPr>
        <a:xfrm>
          <a:off x="0" y="0"/>
          <a:ext cx="0" cy="0"/>
          <a:chOff x="0" y="0"/>
          <a:chExt cx="0" cy="0"/>
        </a:xfrm>
      </p:grpSpPr>
      <p:sp>
        <p:nvSpPr>
          <p:cNvPr id="11" name="שאלה"/>
          <p:cNvSpPr txBox="1"/>
          <p:nvPr userDrawn="1"/>
        </p:nvSpPr>
        <p:spPr>
          <a:xfrm flipH="1">
            <a:off x="9332067" y="-74768"/>
            <a:ext cx="3171219" cy="3017903"/>
          </a:xfrm>
          <a:prstGeom prst="rect">
            <a:avLst/>
          </a:prstGeom>
          <a:noFill/>
        </p:spPr>
        <p:txBody>
          <a:bodyPr wrap="none" rtlCol="1">
            <a:prstTxWarp prst="textPlain">
              <a:avLst/>
            </a:prstTxWarp>
            <a:spAutoFit/>
          </a:bodyPr>
          <a:lstStyle/>
          <a:p>
            <a:pPr algn="r" rtl="1"/>
            <a:r>
              <a:rPr lang="en-US" sz="36000" dirty="0" smtClean="0">
                <a:solidFill>
                  <a:schemeClr val="bg2">
                    <a:lumMod val="75000"/>
                  </a:schemeClr>
                </a:solidFill>
                <a:latin typeface="Corbel" panose="020B0503020204020204" pitchFamily="34" charset="0"/>
                <a:cs typeface="Arial" panose="020B0604020202020204" pitchFamily="34" charset="0"/>
              </a:rPr>
              <a:t>Q</a:t>
            </a:r>
            <a:endParaRPr lang="he-IL" sz="36000" dirty="0">
              <a:solidFill>
                <a:schemeClr val="bg2">
                  <a:lumMod val="75000"/>
                </a:schemeClr>
              </a:solidFill>
              <a:latin typeface="Corbel" panose="020B0503020204020204" pitchFamily="34" charset="0"/>
              <a:cs typeface="Arial" panose="020B0604020202020204" pitchFamily="34" charset="0"/>
            </a:endParaRPr>
          </a:p>
        </p:txBody>
      </p:sp>
      <p:sp>
        <p:nvSpPr>
          <p:cNvPr id="15" name="תשובה"/>
          <p:cNvSpPr txBox="1"/>
          <p:nvPr userDrawn="1"/>
        </p:nvSpPr>
        <p:spPr>
          <a:xfrm flipH="1">
            <a:off x="9390434" y="2729132"/>
            <a:ext cx="3112852" cy="3022139"/>
          </a:xfrm>
          <a:prstGeom prst="rect">
            <a:avLst/>
          </a:prstGeom>
          <a:noFill/>
        </p:spPr>
        <p:txBody>
          <a:bodyPr wrap="none" rtlCol="1">
            <a:prstTxWarp prst="textPlain">
              <a:avLst/>
            </a:prstTxWarp>
            <a:spAutoFit/>
          </a:bodyPr>
          <a:lstStyle/>
          <a:p>
            <a:pPr algn="r" rtl="1"/>
            <a:r>
              <a:rPr lang="en-US" sz="36000" dirty="0" smtClean="0">
                <a:solidFill>
                  <a:schemeClr val="bg2">
                    <a:lumMod val="75000"/>
                  </a:schemeClr>
                </a:solidFill>
                <a:latin typeface="Corbel" panose="020B0503020204020204" pitchFamily="34" charset="0"/>
                <a:cs typeface="Arial" panose="020B0604020202020204" pitchFamily="34" charset="0"/>
              </a:rPr>
              <a:t>A</a:t>
            </a:r>
            <a:endParaRPr lang="he-IL" sz="36000" dirty="0">
              <a:solidFill>
                <a:schemeClr val="bg2">
                  <a:lumMod val="75000"/>
                </a:schemeClr>
              </a:solidFill>
              <a:latin typeface="Corbel" panose="020B0503020204020204" pitchFamily="34" charset="0"/>
              <a:cs typeface="Arial" panose="020B0604020202020204" pitchFamily="34" charset="0"/>
            </a:endParaRPr>
          </a:p>
        </p:txBody>
      </p:sp>
      <p:sp>
        <p:nvSpPr>
          <p:cNvPr id="8" name="שאלה"/>
          <p:cNvSpPr>
            <a:spLocks noGrp="1"/>
          </p:cNvSpPr>
          <p:nvPr>
            <p:ph type="body" sz="quarter" idx="13" hasCustomPrompt="1"/>
          </p:nvPr>
        </p:nvSpPr>
        <p:spPr>
          <a:xfrm>
            <a:off x="1464792" y="1112051"/>
            <a:ext cx="7972719" cy="1727501"/>
          </a:xfrm>
        </p:spPr>
        <p:txBody>
          <a:bodyPr anchor="ctr">
            <a:noAutofit/>
          </a:bodyPr>
          <a:lstStyle>
            <a:lvl1pPr marL="0" indent="0" algn="r" latinLnBrk="0">
              <a:spcBef>
                <a:spcPts val="0"/>
              </a:spcBef>
              <a:buNone/>
              <a:defRPr lang="he-IL" sz="3200" baseline="0"/>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הוסף שאלה כאן. </a:t>
            </a:r>
          </a:p>
        </p:txBody>
      </p:sp>
      <p:sp>
        <p:nvSpPr>
          <p:cNvPr id="9" name="תשובה"/>
          <p:cNvSpPr>
            <a:spLocks noGrp="1"/>
          </p:cNvSpPr>
          <p:nvPr>
            <p:ph type="body" sz="quarter" idx="14" hasCustomPrompt="1"/>
          </p:nvPr>
        </p:nvSpPr>
        <p:spPr>
          <a:xfrm>
            <a:off x="1464792" y="3929975"/>
            <a:ext cx="7972719" cy="1643610"/>
          </a:xfrm>
        </p:spPr>
        <p:txBody>
          <a:bodyPr anchor="ctr">
            <a:noAutofit/>
          </a:bodyPr>
          <a:lstStyle>
            <a:lvl1pPr marL="0" indent="0" algn="r" latinLnBrk="0">
              <a:spcBef>
                <a:spcPts val="0"/>
              </a:spcBef>
              <a:buNone/>
              <a:defRPr lang="he-IL" sz="3200" baseline="0"/>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a:t>הוסף תשובה כאן. השתמש בחץ הימני שבתחתית כדי לחשוף את התשובה בתצוגת הצגת שקופיות.</a:t>
            </a:r>
          </a:p>
        </p:txBody>
      </p:sp>
      <p:sp>
        <p:nvSpPr>
          <p:cNvPr id="2" name="מלבן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4" name="קטגוריה"/>
          <p:cNvSpPr>
            <a:spLocks noGrp="1"/>
          </p:cNvSpPr>
          <p:nvPr>
            <p:ph type="title" hasCustomPrompt="1"/>
          </p:nvPr>
        </p:nvSpPr>
        <p:spPr bwMode="auto">
          <a:xfrm>
            <a:off x="3031254" y="5900384"/>
            <a:ext cx="7969542" cy="781394"/>
          </a:xfrm>
        </p:spPr>
        <p:txBody>
          <a:bodyPr/>
          <a:lstStyle>
            <a:lvl1pPr algn="r" latinLnBrk="0">
              <a:defRPr lang="he-IL"/>
            </a:lvl1pPr>
          </a:lstStyle>
          <a:p>
            <a:pPr algn="r" rtl="1"/>
            <a:r>
              <a:rPr lang="he-IL"/>
              <a:t>הוסף כאן קטגוריה לעיון</a:t>
            </a:r>
          </a:p>
        </p:txBody>
      </p:sp>
      <p:sp>
        <p:nvSpPr>
          <p:cNvPr id="14" name="הפעל חשיפת תשובה"/>
          <p:cNvSpPr/>
          <p:nvPr userDrawn="1"/>
        </p:nvSpPr>
        <p:spPr bwMode="invGray">
          <a:xfrm rot="16200000">
            <a:off x="169030" y="5941114"/>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he-IL">
              <a:solidFill>
                <a:schemeClr val="tx1"/>
              </a:solidFill>
            </a:endParaRPr>
          </a:p>
        </p:txBody>
      </p:sp>
      <p:sp>
        <p:nvSpPr>
          <p:cNvPr id="12" name="נקודות"/>
          <p:cNvSpPr>
            <a:spLocks noGrp="1"/>
          </p:cNvSpPr>
          <p:nvPr>
            <p:ph type="body" sz="quarter" idx="17" hasCustomPrompt="1"/>
          </p:nvPr>
        </p:nvSpPr>
        <p:spPr bwMode="auto">
          <a:xfrm>
            <a:off x="1133588" y="5900385"/>
            <a:ext cx="1897666" cy="781394"/>
          </a:xfrm>
        </p:spPr>
        <p:txBody>
          <a:bodyPr anchor="ctr">
            <a:noAutofit/>
          </a:bodyPr>
          <a:lstStyle>
            <a:lvl1pPr marL="0" indent="0" algn="l" latinLnBrk="0">
              <a:spcBef>
                <a:spcPts val="0"/>
              </a:spcBef>
              <a:buNone/>
              <a:defRPr lang="he-IL" sz="4400" baseline="0">
                <a:solidFill>
                  <a:schemeClr val="tx1">
                    <a:alpha val="50000"/>
                  </a:schemeClr>
                </a:solidFill>
              </a:defRPr>
            </a:lvl1pPr>
            <a:lvl2pPr marL="0" indent="0" algn="r" latinLnBrk="0">
              <a:spcBef>
                <a:spcPts val="0"/>
              </a:spcBef>
              <a:buNone/>
              <a:defRPr lang="he-IL" sz="3200"/>
            </a:lvl2pPr>
            <a:lvl3pPr marL="0" indent="0" algn="r" latinLnBrk="0">
              <a:spcBef>
                <a:spcPts val="0"/>
              </a:spcBef>
              <a:buNone/>
              <a:defRPr lang="he-IL" sz="3200"/>
            </a:lvl3pPr>
            <a:lvl4pPr marL="0" indent="0" algn="r" latinLnBrk="0">
              <a:spcBef>
                <a:spcPts val="0"/>
              </a:spcBef>
              <a:buNone/>
              <a:defRPr lang="he-IL" sz="3200"/>
            </a:lvl4pPr>
            <a:lvl5pPr marL="0" indent="0" algn="r" latinLnBrk="0">
              <a:spcBef>
                <a:spcPts val="0"/>
              </a:spcBef>
              <a:buNone/>
              <a:defRPr lang="he-IL" sz="3200"/>
            </a:lvl5pPr>
            <a:lvl6pPr marL="0" indent="0" algn="r" latinLnBrk="0">
              <a:spcBef>
                <a:spcPts val="0"/>
              </a:spcBef>
              <a:buNone/>
              <a:defRPr lang="he-IL" sz="3200"/>
            </a:lvl6pPr>
            <a:lvl7pPr marL="0" indent="0" algn="r" latinLnBrk="0">
              <a:spcBef>
                <a:spcPts val="0"/>
              </a:spcBef>
              <a:buNone/>
              <a:defRPr lang="he-IL" sz="3200"/>
            </a:lvl7pPr>
            <a:lvl8pPr marL="0" indent="0" algn="r" latinLnBrk="0">
              <a:spcBef>
                <a:spcPts val="0"/>
              </a:spcBef>
              <a:buNone/>
              <a:defRPr lang="he-IL" sz="3200"/>
            </a:lvl8pPr>
            <a:lvl9pPr marL="0" indent="0" algn="r" latinLnBrk="0">
              <a:spcBef>
                <a:spcPts val="0"/>
              </a:spcBef>
              <a:buNone/>
              <a:defRPr lang="he-IL" sz="3200"/>
            </a:lvl9pPr>
          </a:lstStyle>
          <a:p>
            <a:pPr lvl="0" algn="r" rtl="1"/>
            <a:r>
              <a:rPr lang="he-IL" dirty="0"/>
              <a:t>נקודות</a:t>
            </a:r>
          </a:p>
        </p:txBody>
      </p:sp>
      <p:sp>
        <p:nvSpPr>
          <p:cNvPr id="13" name="חזרה למשחק הלוח">
            <a:hlinkClick r:id="rId2" action="ppaction://hlinksldjump"/>
          </p:cNvPr>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algn="r" rtl="1"/>
            <a:endParaRPr lang="he-IL">
              <a:solidFill>
                <a:schemeClr val="tx1"/>
              </a:solidFill>
            </a:endParaRPr>
          </a:p>
        </p:txBody>
      </p:sp>
    </p:spTree>
    <p:extLst>
      <p:ext uri="{BB962C8B-B14F-4D97-AF65-F5344CB8AC3E}">
        <p14:creationId xmlns:p14="http://schemas.microsoft.com/office/powerpoint/2010/main" val="4070982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קו מפריד">
    <p:bg>
      <p:bgPr>
        <a:solidFill>
          <a:schemeClr val="bg2"/>
        </a:solidFill>
        <a:effectLst/>
      </p:bgPr>
    </p:bg>
    <p:spTree>
      <p:nvGrpSpPr>
        <p:cNvPr id="1" name=""/>
        <p:cNvGrpSpPr/>
        <p:nvPr/>
      </p:nvGrpSpPr>
      <p:grpSpPr>
        <a:xfrm>
          <a:off x="0" y="0"/>
          <a:ext cx="0" cy="0"/>
          <a:chOff x="0" y="0"/>
          <a:chExt cx="0" cy="0"/>
        </a:xfrm>
      </p:grpSpPr>
      <p:sp>
        <p:nvSpPr>
          <p:cNvPr id="2" name="מלבן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he-IL"/>
          </a:p>
        </p:txBody>
      </p:sp>
      <p:sp>
        <p:nvSpPr>
          <p:cNvPr id="4" name="כותרת 3"/>
          <p:cNvSpPr>
            <a:spLocks noGrp="1"/>
          </p:cNvSpPr>
          <p:nvPr>
            <p:ph type="title" hasCustomPrompt="1"/>
          </p:nvPr>
        </p:nvSpPr>
        <p:spPr>
          <a:xfrm>
            <a:off x="230188" y="3522944"/>
            <a:ext cx="10828224" cy="1583628"/>
          </a:xfrm>
        </p:spPr>
        <p:txBody>
          <a:bodyPr>
            <a:normAutofit/>
          </a:bodyPr>
          <a:lstStyle>
            <a:lvl1pPr algn="r" latinLnBrk="0">
              <a:defRPr lang="he-IL" sz="5400" baseline="0"/>
            </a:lvl1pPr>
          </a:lstStyle>
          <a:p>
            <a:pPr algn="r" rtl="1"/>
            <a:r>
              <a:rPr lang="he-IL"/>
              <a:t>שקופית מפרידה</a:t>
            </a:r>
          </a:p>
        </p:txBody>
      </p:sp>
    </p:spTree>
    <p:extLst>
      <p:ext uri="{BB962C8B-B14F-4D97-AF65-F5344CB8AC3E}">
        <p14:creationId xmlns:p14="http://schemas.microsoft.com/office/powerpoint/2010/main" val="115712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מציין מיקום כותרת 1"/>
          <p:cNvSpPr>
            <a:spLocks noGrp="1"/>
          </p:cNvSpPr>
          <p:nvPr>
            <p:ph type="title"/>
          </p:nvPr>
        </p:nvSpPr>
        <p:spPr>
          <a:xfrm>
            <a:off x="1133588" y="5900384"/>
            <a:ext cx="7969542" cy="781394"/>
          </a:xfrm>
          <a:prstGeom prst="rect">
            <a:avLst/>
          </a:prstGeom>
        </p:spPr>
        <p:txBody>
          <a:bodyPr vert="horz" lIns="91440" tIns="45720" rIns="91440" bIns="45720" rtlCol="1" anchor="ctr">
            <a:normAutofit/>
          </a:bodyPr>
          <a:lstStyle/>
          <a:p>
            <a:pPr algn="r" rtl="1"/>
            <a:r>
              <a:rPr lang="he-IL"/>
              <a:t>לחץ כדי לערוך סגנון כותרת של תבנית בסיס</a:t>
            </a:r>
          </a:p>
        </p:txBody>
      </p:sp>
      <p:sp>
        <p:nvSpPr>
          <p:cNvPr id="3" name="מציין מיקום טקסט 2"/>
          <p:cNvSpPr>
            <a:spLocks noGrp="1"/>
          </p:cNvSpPr>
          <p:nvPr>
            <p:ph type="body" idx="1"/>
          </p:nvPr>
        </p:nvSpPr>
        <p:spPr>
          <a:xfrm>
            <a:off x="1133588" y="1825625"/>
            <a:ext cx="10220212" cy="4074759"/>
          </a:xfrm>
          <a:prstGeom prst="rect">
            <a:avLst/>
          </a:prstGeom>
        </p:spPr>
        <p:txBody>
          <a:bodyPr vert="horz" lIns="91440" tIns="45720" rIns="91440" bIns="45720" rtlCol="1">
            <a:normAutofit/>
          </a:bodyPr>
          <a:lstStyle/>
          <a:p>
            <a:pPr lvl="0" algn="r" rtl="1"/>
            <a:r>
              <a:rPr lang="he-IL"/>
              <a:t>לחץ כדי לערוך סגנונות טקסט של תבנית בסיס</a:t>
            </a:r>
          </a:p>
          <a:p>
            <a:pPr lvl="1" algn="r" rtl="1"/>
            <a:r>
              <a:rPr lang="he-IL"/>
              <a:t>רמה שניה</a:t>
            </a:r>
          </a:p>
          <a:p>
            <a:pPr lvl="2" algn="r" rtl="1"/>
            <a:r>
              <a:rPr lang="he-IL"/>
              <a:t>רמה שלישית</a:t>
            </a:r>
          </a:p>
          <a:p>
            <a:pPr lvl="3" algn="r" rtl="1"/>
            <a:r>
              <a:rPr lang="he-IL"/>
              <a:t>רמה רביעית</a:t>
            </a:r>
          </a:p>
          <a:p>
            <a:pPr lvl="4" algn="r" rtl="1"/>
            <a:r>
              <a:rPr lang="he-IL"/>
              <a:t>רמה חמישית</a:t>
            </a:r>
          </a:p>
        </p:txBody>
      </p:sp>
      <p:sp>
        <p:nvSpPr>
          <p:cNvPr id="4" name="מציין מיקום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3F31A184-F35B-4AFC-AC27-402630BF31EA}" type="datetimeFigureOut">
              <a:rPr lang="he-IL" smtClean="0"/>
              <a:pPr rtl="1"/>
              <a:t>כ"ב/שבט/תשע"ד</a:t>
            </a:fld>
            <a:endParaRPr lang="he-IL"/>
          </a:p>
        </p:txBody>
      </p:sp>
      <p:sp>
        <p:nvSpPr>
          <p:cNvPr id="5" name="מציין מיקום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endParaRPr lang="he-IL"/>
          </a:p>
        </p:txBody>
      </p:sp>
      <p:sp>
        <p:nvSpPr>
          <p:cNvPr id="6" name="מציין מיקום מספר שקופית 5"/>
          <p:cNvSpPr>
            <a:spLocks noGrp="1"/>
          </p:cNvSpPr>
          <p:nvPr>
            <p:ph type="sldNum" sz="quarter" idx="4"/>
          </p:nvPr>
        </p:nvSpPr>
        <p:spPr>
          <a:xfrm>
            <a:off x="842730" y="6356350"/>
            <a:ext cx="2743200" cy="365125"/>
          </a:xfrm>
          <a:prstGeom prst="rect">
            <a:avLst/>
          </a:prstGeom>
        </p:spPr>
        <p:txBody>
          <a:bodyPr vert="horz" lIns="91440" tIns="45720" rIns="91440" bIns="45720" rtlCol="1" anchor="ctr"/>
          <a:lstStyle>
            <a:lvl1pPr algn="r" latinLnBrk="0">
              <a:defRPr lang="he-IL"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1"/>
            <a:fld id="{A1BD9D6C-B21A-4AFF-BD71-9CA00C1F4281}" type="slidenum">
              <a:rPr lang="he-IL" smtClean="0"/>
              <a:pPr rtl="1"/>
              <a:t>‹#›</a:t>
            </a:fld>
            <a:endParaRPr lang="he-IL"/>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r" defTabSz="914400" rtl="0" eaLnBrk="1" latinLnBrk="0" hangingPunct="1">
        <a:lnSpc>
          <a:spcPct val="90000"/>
        </a:lnSpc>
        <a:spcBef>
          <a:spcPct val="0"/>
        </a:spcBef>
        <a:buNone/>
        <a:defRPr lang="he-IL" sz="2400" kern="1200">
          <a:solidFill>
            <a:schemeClr val="tx1">
              <a:alpha val="50000"/>
            </a:schemeClr>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r" defTabSz="914400" rtl="0" eaLnBrk="1" latinLnBrk="0" hangingPunct="1">
        <a:lnSpc>
          <a:spcPct val="90000"/>
        </a:lnSpc>
        <a:spcBef>
          <a:spcPts val="1000"/>
        </a:spcBef>
        <a:buFont typeface="Arial" panose="020B0604020202020204" pitchFamily="34" charset="0"/>
        <a:buChar char="•"/>
        <a:defRPr lang="he-IL"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r" defTabSz="914400" rtl="0" eaLnBrk="1" latinLnBrk="0" hangingPunct="1">
        <a:lnSpc>
          <a:spcPct val="90000"/>
        </a:lnSpc>
        <a:spcBef>
          <a:spcPts val="500"/>
        </a:spcBef>
        <a:buFont typeface="Arial" panose="020B0604020202020204" pitchFamily="34" charset="0"/>
        <a:buChar char="•"/>
        <a:defRPr lang="he-IL"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r" defTabSz="914400" rtl="0" eaLnBrk="1" latinLnBrk="0" hangingPunct="1">
        <a:lnSpc>
          <a:spcPct val="90000"/>
        </a:lnSpc>
        <a:spcBef>
          <a:spcPts val="500"/>
        </a:spcBef>
        <a:buFont typeface="Arial" panose="020B0604020202020204" pitchFamily="34" charset="0"/>
        <a:buChar char="•"/>
        <a:defRPr lang="he-IL"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mn-lt"/>
          <a:ea typeface="+mn-ea"/>
          <a:cs typeface="+mn-cs"/>
        </a:defRPr>
      </a:lvl6pPr>
      <a:lvl7pPr marL="29718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mn-lt"/>
          <a:ea typeface="+mn-ea"/>
          <a:cs typeface="+mn-cs"/>
        </a:defRPr>
      </a:lvl7pPr>
      <a:lvl8pPr marL="34290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mn-lt"/>
          <a:ea typeface="+mn-ea"/>
          <a:cs typeface="+mn-cs"/>
        </a:defRPr>
      </a:lvl8pPr>
      <a:lvl9pPr marL="3886200" indent="-228600" algn="r" defTabSz="914400" rtl="0" eaLnBrk="1" latinLnBrk="0" hangingPunct="1">
        <a:lnSpc>
          <a:spcPct val="90000"/>
        </a:lnSpc>
        <a:spcBef>
          <a:spcPts val="500"/>
        </a:spcBef>
        <a:buFont typeface="Arial" panose="020B0604020202020204" pitchFamily="34" charset="0"/>
        <a:buChar char="•"/>
        <a:defRPr lang="he-IL" sz="1800" kern="1200">
          <a:solidFill>
            <a:schemeClr val="tx1"/>
          </a:solidFill>
          <a:latin typeface="+mn-lt"/>
          <a:ea typeface="+mn-ea"/>
          <a:cs typeface="+mn-cs"/>
        </a:defRPr>
      </a:lvl9pPr>
    </p:bodyStyle>
    <p:otherStyle>
      <a:defPPr>
        <a:defRPr lang="he-IL"/>
      </a:defPPr>
      <a:lvl1pPr marL="0" algn="r" defTabSz="914400" rtl="0" eaLnBrk="1" latinLnBrk="0" hangingPunct="1">
        <a:defRPr lang="he-IL" sz="1800" kern="1200">
          <a:solidFill>
            <a:schemeClr val="tx1"/>
          </a:solidFill>
          <a:latin typeface="+mn-lt"/>
          <a:ea typeface="+mn-ea"/>
          <a:cs typeface="+mn-cs"/>
        </a:defRPr>
      </a:lvl1pPr>
      <a:lvl2pPr marL="457200" algn="r" defTabSz="914400" rtl="0" eaLnBrk="1" latinLnBrk="0" hangingPunct="1">
        <a:defRPr lang="he-IL" sz="1800" kern="1200">
          <a:solidFill>
            <a:schemeClr val="tx1"/>
          </a:solidFill>
          <a:latin typeface="+mn-lt"/>
          <a:ea typeface="+mn-ea"/>
          <a:cs typeface="+mn-cs"/>
        </a:defRPr>
      </a:lvl2pPr>
      <a:lvl3pPr marL="914400" algn="r" defTabSz="914400" rtl="0" eaLnBrk="1" latinLnBrk="0" hangingPunct="1">
        <a:defRPr lang="he-IL" sz="1800" kern="1200">
          <a:solidFill>
            <a:schemeClr val="tx1"/>
          </a:solidFill>
          <a:latin typeface="+mn-lt"/>
          <a:ea typeface="+mn-ea"/>
          <a:cs typeface="+mn-cs"/>
        </a:defRPr>
      </a:lvl3pPr>
      <a:lvl4pPr marL="1371600" algn="r" defTabSz="914400" rtl="0" eaLnBrk="1" latinLnBrk="0" hangingPunct="1">
        <a:defRPr lang="he-IL" sz="1800" kern="1200">
          <a:solidFill>
            <a:schemeClr val="tx1"/>
          </a:solidFill>
          <a:latin typeface="+mn-lt"/>
          <a:ea typeface="+mn-ea"/>
          <a:cs typeface="+mn-cs"/>
        </a:defRPr>
      </a:lvl4pPr>
      <a:lvl5pPr marL="1828800" algn="r" defTabSz="914400" rtl="0" eaLnBrk="1" latinLnBrk="0" hangingPunct="1">
        <a:defRPr lang="he-IL" sz="1800" kern="1200">
          <a:solidFill>
            <a:schemeClr val="tx1"/>
          </a:solidFill>
          <a:latin typeface="+mn-lt"/>
          <a:ea typeface="+mn-ea"/>
          <a:cs typeface="+mn-cs"/>
        </a:defRPr>
      </a:lvl5pPr>
      <a:lvl6pPr marL="2286000" algn="r" defTabSz="914400" rtl="0" eaLnBrk="1" latinLnBrk="0" hangingPunct="1">
        <a:defRPr lang="he-IL" sz="1800" kern="1200">
          <a:solidFill>
            <a:schemeClr val="tx1"/>
          </a:solidFill>
          <a:latin typeface="+mn-lt"/>
          <a:ea typeface="+mn-ea"/>
          <a:cs typeface="+mn-cs"/>
        </a:defRPr>
      </a:lvl6pPr>
      <a:lvl7pPr marL="2743200" algn="r" defTabSz="914400" rtl="0" eaLnBrk="1" latinLnBrk="0" hangingPunct="1">
        <a:defRPr lang="he-IL" sz="1800" kern="1200">
          <a:solidFill>
            <a:schemeClr val="tx1"/>
          </a:solidFill>
          <a:latin typeface="+mn-lt"/>
          <a:ea typeface="+mn-ea"/>
          <a:cs typeface="+mn-cs"/>
        </a:defRPr>
      </a:lvl7pPr>
      <a:lvl8pPr marL="3200400" algn="r" defTabSz="914400" rtl="0" eaLnBrk="1" latinLnBrk="0" hangingPunct="1">
        <a:defRPr lang="he-IL" sz="1800" kern="1200">
          <a:solidFill>
            <a:schemeClr val="tx1"/>
          </a:solidFill>
          <a:latin typeface="+mn-lt"/>
          <a:ea typeface="+mn-ea"/>
          <a:cs typeface="+mn-cs"/>
        </a:defRPr>
      </a:lvl8pPr>
      <a:lvl9pPr marL="3657600" algn="r" defTabSz="914400" rtl="0" eaLnBrk="1" latinLnBrk="0" hangingPunct="1">
        <a:defRPr lang="he-IL"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3.xml"/><Relationship Id="rId21" Type="http://schemas.openxmlformats.org/officeDocument/2006/relationships/slide" Target="slide24.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27.xml"/><Relationship Id="rId10" Type="http://schemas.openxmlformats.org/officeDocument/2006/relationships/slide" Target="slide11.xml"/><Relationship Id="rId19" Type="http://schemas.openxmlformats.org/officeDocument/2006/relationships/slide" Target="slide22.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מציין מיקום טקסט 117"/>
          <p:cNvSpPr>
            <a:spLocks noGrp="1"/>
          </p:cNvSpPr>
          <p:nvPr>
            <p:ph type="body" sz="quarter" idx="13"/>
          </p:nvPr>
        </p:nvSpPr>
        <p:spPr/>
        <p:txBody>
          <a:bodyPr/>
          <a:lstStyle/>
          <a:p>
            <a:pPr algn="r" rtl="1"/>
            <a:r>
              <a:rPr lang="he-IL"/>
              <a:t>קטגוריה 5</a:t>
            </a:r>
          </a:p>
        </p:txBody>
      </p:sp>
      <p:sp>
        <p:nvSpPr>
          <p:cNvPr id="128" name="מציין מיקום טקסט 127"/>
          <p:cNvSpPr>
            <a:spLocks noGrp="1"/>
          </p:cNvSpPr>
          <p:nvPr>
            <p:ph type="body" sz="quarter" idx="18"/>
          </p:nvPr>
        </p:nvSpPr>
        <p:spPr>
          <a:xfrm>
            <a:off x="9760039" y="1516491"/>
            <a:ext cx="2099258" cy="914400"/>
          </a:xfrm>
        </p:spPr>
        <p:txBody>
          <a:bodyPr/>
          <a:lstStyle/>
          <a:p>
            <a:pPr algn="r" rtl="1"/>
            <a:r>
              <a:rPr lang="he-IL" dirty="0">
                <a:hlinkClick r:id="rId3" action="ppaction://hlinksldjump"/>
              </a:rPr>
              <a:t>10</a:t>
            </a:r>
            <a:endParaRPr lang="he-IL" dirty="0"/>
          </a:p>
        </p:txBody>
      </p:sp>
      <p:sp>
        <p:nvSpPr>
          <p:cNvPr id="133" name="מציין מיקום טקסט 132"/>
          <p:cNvSpPr>
            <a:spLocks noGrp="1"/>
          </p:cNvSpPr>
          <p:nvPr>
            <p:ph type="body" sz="quarter" idx="23"/>
          </p:nvPr>
        </p:nvSpPr>
        <p:spPr>
          <a:xfrm>
            <a:off x="9760039" y="2533920"/>
            <a:ext cx="2099258" cy="914400"/>
          </a:xfrm>
        </p:spPr>
        <p:txBody>
          <a:bodyPr/>
          <a:lstStyle/>
          <a:p>
            <a:pPr algn="r" rtl="1"/>
            <a:r>
              <a:rPr lang="he-IL">
                <a:hlinkClick r:id="rId4" action="ppaction://hlinksldjump"/>
              </a:rPr>
              <a:t>20</a:t>
            </a:r>
            <a:endParaRPr lang="he-IL"/>
          </a:p>
        </p:txBody>
      </p:sp>
      <p:sp>
        <p:nvSpPr>
          <p:cNvPr id="138" name="מציין מיקום טקסט 137"/>
          <p:cNvSpPr>
            <a:spLocks noGrp="1"/>
          </p:cNvSpPr>
          <p:nvPr>
            <p:ph type="body" sz="quarter" idx="28"/>
          </p:nvPr>
        </p:nvSpPr>
        <p:spPr>
          <a:xfrm>
            <a:off x="9760039" y="3551349"/>
            <a:ext cx="2099258" cy="914400"/>
          </a:xfrm>
        </p:spPr>
        <p:txBody>
          <a:bodyPr/>
          <a:lstStyle/>
          <a:p>
            <a:pPr algn="r" rtl="1"/>
            <a:r>
              <a:rPr lang="he-IL">
                <a:hlinkClick r:id="rId5" action="ppaction://hlinksldjump"/>
              </a:rPr>
              <a:t>30</a:t>
            </a:r>
            <a:endParaRPr lang="he-IL"/>
          </a:p>
        </p:txBody>
      </p:sp>
      <p:sp>
        <p:nvSpPr>
          <p:cNvPr id="143" name="מציין מיקום טקסט 142"/>
          <p:cNvSpPr>
            <a:spLocks noGrp="1"/>
          </p:cNvSpPr>
          <p:nvPr>
            <p:ph type="body" sz="quarter" idx="33"/>
          </p:nvPr>
        </p:nvSpPr>
        <p:spPr>
          <a:xfrm>
            <a:off x="9760039" y="4568778"/>
            <a:ext cx="2099258" cy="914400"/>
          </a:xfrm>
        </p:spPr>
        <p:txBody>
          <a:bodyPr/>
          <a:lstStyle/>
          <a:p>
            <a:pPr algn="r" rtl="1"/>
            <a:r>
              <a:rPr lang="he-IL">
                <a:hlinkClick r:id="rId6" action="ppaction://hlinksldjump"/>
              </a:rPr>
              <a:t>40</a:t>
            </a:r>
            <a:endParaRPr lang="he-IL"/>
          </a:p>
        </p:txBody>
      </p:sp>
      <p:sp>
        <p:nvSpPr>
          <p:cNvPr id="148" name="מציין מיקום טקסט 147"/>
          <p:cNvSpPr>
            <a:spLocks noGrp="1"/>
          </p:cNvSpPr>
          <p:nvPr>
            <p:ph type="body" sz="quarter" idx="38"/>
          </p:nvPr>
        </p:nvSpPr>
        <p:spPr>
          <a:xfrm>
            <a:off x="9760039" y="5586207"/>
            <a:ext cx="2099258" cy="914400"/>
          </a:xfrm>
        </p:spPr>
        <p:txBody>
          <a:bodyPr/>
          <a:lstStyle/>
          <a:p>
            <a:pPr algn="r" rtl="1"/>
            <a:r>
              <a:rPr lang="he-IL">
                <a:hlinkClick r:id="rId7" action="ppaction://hlinksldjump"/>
              </a:rPr>
              <a:t>50</a:t>
            </a:r>
            <a:endParaRPr lang="he-IL"/>
          </a:p>
        </p:txBody>
      </p:sp>
      <p:sp>
        <p:nvSpPr>
          <p:cNvPr id="119" name="מציין מיקום טקסט 118"/>
          <p:cNvSpPr>
            <a:spLocks noGrp="1"/>
          </p:cNvSpPr>
          <p:nvPr>
            <p:ph type="body" sz="quarter" idx="14"/>
          </p:nvPr>
        </p:nvSpPr>
        <p:spPr/>
        <p:txBody>
          <a:bodyPr/>
          <a:lstStyle/>
          <a:p>
            <a:pPr algn="r" rtl="1"/>
            <a:r>
              <a:rPr lang="he-IL"/>
              <a:t>קטגוריה 4</a:t>
            </a:r>
          </a:p>
        </p:txBody>
      </p:sp>
      <p:sp>
        <p:nvSpPr>
          <p:cNvPr id="129" name="מציין מיקום טקסט 128"/>
          <p:cNvSpPr>
            <a:spLocks noGrp="1"/>
          </p:cNvSpPr>
          <p:nvPr>
            <p:ph type="body" sz="quarter" idx="19"/>
          </p:nvPr>
        </p:nvSpPr>
        <p:spPr>
          <a:xfrm>
            <a:off x="7403205" y="1516491"/>
            <a:ext cx="2099258" cy="914400"/>
          </a:xfrm>
        </p:spPr>
        <p:txBody>
          <a:bodyPr/>
          <a:lstStyle/>
          <a:p>
            <a:pPr algn="r" rtl="1"/>
            <a:r>
              <a:rPr lang="he-IL">
                <a:hlinkClick r:id="rId8" action="ppaction://hlinksldjump"/>
              </a:rPr>
              <a:t>10</a:t>
            </a:r>
            <a:endParaRPr lang="he-IL"/>
          </a:p>
        </p:txBody>
      </p:sp>
      <p:sp>
        <p:nvSpPr>
          <p:cNvPr id="134" name="מציין מיקום טקסט 133"/>
          <p:cNvSpPr>
            <a:spLocks noGrp="1"/>
          </p:cNvSpPr>
          <p:nvPr>
            <p:ph type="body" sz="quarter" idx="24"/>
          </p:nvPr>
        </p:nvSpPr>
        <p:spPr>
          <a:xfrm>
            <a:off x="7403205" y="2533920"/>
            <a:ext cx="2099258" cy="914400"/>
          </a:xfrm>
        </p:spPr>
        <p:txBody>
          <a:bodyPr/>
          <a:lstStyle/>
          <a:p>
            <a:pPr algn="r" rtl="1"/>
            <a:r>
              <a:rPr lang="he-IL">
                <a:hlinkClick r:id="rId9" action="ppaction://hlinksldjump"/>
              </a:rPr>
              <a:t>20</a:t>
            </a:r>
            <a:endParaRPr lang="he-IL"/>
          </a:p>
        </p:txBody>
      </p:sp>
      <p:sp>
        <p:nvSpPr>
          <p:cNvPr id="139" name="מציין מיקום טקסט 138"/>
          <p:cNvSpPr>
            <a:spLocks noGrp="1"/>
          </p:cNvSpPr>
          <p:nvPr>
            <p:ph type="body" sz="quarter" idx="29"/>
          </p:nvPr>
        </p:nvSpPr>
        <p:spPr>
          <a:xfrm>
            <a:off x="7403205" y="3551349"/>
            <a:ext cx="2099258" cy="914400"/>
          </a:xfrm>
        </p:spPr>
        <p:txBody>
          <a:bodyPr/>
          <a:lstStyle/>
          <a:p>
            <a:pPr algn="r" rtl="1"/>
            <a:r>
              <a:rPr lang="he-IL">
                <a:hlinkClick r:id="rId10" action="ppaction://hlinksldjump"/>
              </a:rPr>
              <a:t>30</a:t>
            </a:r>
            <a:endParaRPr lang="he-IL"/>
          </a:p>
        </p:txBody>
      </p:sp>
      <p:sp>
        <p:nvSpPr>
          <p:cNvPr id="144" name="מציין מיקום טקסט 143"/>
          <p:cNvSpPr>
            <a:spLocks noGrp="1"/>
          </p:cNvSpPr>
          <p:nvPr>
            <p:ph type="body" sz="quarter" idx="34"/>
          </p:nvPr>
        </p:nvSpPr>
        <p:spPr>
          <a:xfrm>
            <a:off x="7403205" y="4568778"/>
            <a:ext cx="2099258" cy="914400"/>
          </a:xfrm>
        </p:spPr>
        <p:txBody>
          <a:bodyPr/>
          <a:lstStyle/>
          <a:p>
            <a:pPr algn="r" rtl="1"/>
            <a:r>
              <a:rPr lang="he-IL">
                <a:hlinkClick r:id="rId11" action="ppaction://hlinksldjump"/>
              </a:rPr>
              <a:t>40</a:t>
            </a:r>
            <a:endParaRPr lang="he-IL"/>
          </a:p>
        </p:txBody>
      </p:sp>
      <p:sp>
        <p:nvSpPr>
          <p:cNvPr id="149" name="מציין מיקום טקסט 148"/>
          <p:cNvSpPr>
            <a:spLocks noGrp="1"/>
          </p:cNvSpPr>
          <p:nvPr>
            <p:ph type="body" sz="quarter" idx="39"/>
          </p:nvPr>
        </p:nvSpPr>
        <p:spPr>
          <a:xfrm>
            <a:off x="7403205" y="5586207"/>
            <a:ext cx="2099258" cy="914400"/>
          </a:xfrm>
        </p:spPr>
        <p:txBody>
          <a:bodyPr/>
          <a:lstStyle/>
          <a:p>
            <a:pPr algn="r" rtl="1"/>
            <a:r>
              <a:rPr lang="he-IL">
                <a:hlinkClick r:id="rId12" action="ppaction://hlinksldjump"/>
              </a:rPr>
              <a:t>50</a:t>
            </a:r>
            <a:endParaRPr lang="he-IL"/>
          </a:p>
        </p:txBody>
      </p:sp>
      <p:sp>
        <p:nvSpPr>
          <p:cNvPr id="120" name="מציין מיקום טקסט 119"/>
          <p:cNvSpPr>
            <a:spLocks noGrp="1"/>
          </p:cNvSpPr>
          <p:nvPr>
            <p:ph type="body" sz="quarter" idx="15"/>
          </p:nvPr>
        </p:nvSpPr>
        <p:spPr/>
        <p:txBody>
          <a:bodyPr/>
          <a:lstStyle/>
          <a:p>
            <a:pPr algn="r" rtl="1"/>
            <a:r>
              <a:rPr lang="he-IL"/>
              <a:t>קטגוריה 3</a:t>
            </a:r>
          </a:p>
        </p:txBody>
      </p:sp>
      <p:sp>
        <p:nvSpPr>
          <p:cNvPr id="130" name="מציין מיקום טקסט 129"/>
          <p:cNvSpPr>
            <a:spLocks noGrp="1"/>
          </p:cNvSpPr>
          <p:nvPr>
            <p:ph type="body" sz="quarter" idx="20"/>
          </p:nvPr>
        </p:nvSpPr>
        <p:spPr/>
        <p:txBody>
          <a:bodyPr/>
          <a:lstStyle/>
          <a:p>
            <a:pPr algn="r" rtl="1"/>
            <a:r>
              <a:rPr lang="he-IL">
                <a:hlinkClick r:id="rId13" action="ppaction://hlinksldjump"/>
              </a:rPr>
              <a:t>10</a:t>
            </a:r>
            <a:endParaRPr lang="he-IL"/>
          </a:p>
        </p:txBody>
      </p:sp>
      <p:sp>
        <p:nvSpPr>
          <p:cNvPr id="135" name="מציין מיקום טקסט 134"/>
          <p:cNvSpPr>
            <a:spLocks noGrp="1"/>
          </p:cNvSpPr>
          <p:nvPr>
            <p:ph type="body" sz="quarter" idx="25"/>
          </p:nvPr>
        </p:nvSpPr>
        <p:spPr/>
        <p:txBody>
          <a:bodyPr/>
          <a:lstStyle/>
          <a:p>
            <a:pPr algn="r" rtl="1"/>
            <a:r>
              <a:rPr lang="he-IL">
                <a:hlinkClick r:id="rId14" action="ppaction://hlinksldjump"/>
              </a:rPr>
              <a:t>20</a:t>
            </a:r>
            <a:endParaRPr lang="he-IL"/>
          </a:p>
        </p:txBody>
      </p:sp>
      <p:sp>
        <p:nvSpPr>
          <p:cNvPr id="140" name="מציין מיקום טקסט 139"/>
          <p:cNvSpPr>
            <a:spLocks noGrp="1"/>
          </p:cNvSpPr>
          <p:nvPr>
            <p:ph type="body" sz="quarter" idx="30"/>
          </p:nvPr>
        </p:nvSpPr>
        <p:spPr/>
        <p:txBody>
          <a:bodyPr/>
          <a:lstStyle/>
          <a:p>
            <a:pPr algn="r" rtl="1"/>
            <a:r>
              <a:rPr lang="he-IL">
                <a:hlinkClick r:id="rId15" action="ppaction://hlinksldjump"/>
              </a:rPr>
              <a:t>30</a:t>
            </a:r>
            <a:endParaRPr lang="he-IL"/>
          </a:p>
        </p:txBody>
      </p:sp>
      <p:sp>
        <p:nvSpPr>
          <p:cNvPr id="145" name="מציין מיקום טקסט 144"/>
          <p:cNvSpPr>
            <a:spLocks noGrp="1"/>
          </p:cNvSpPr>
          <p:nvPr>
            <p:ph type="body" sz="quarter" idx="35"/>
          </p:nvPr>
        </p:nvSpPr>
        <p:spPr/>
        <p:txBody>
          <a:bodyPr/>
          <a:lstStyle/>
          <a:p>
            <a:pPr algn="r" rtl="1"/>
            <a:r>
              <a:rPr lang="he-IL">
                <a:hlinkClick r:id="rId16" action="ppaction://hlinksldjump"/>
              </a:rPr>
              <a:t>40</a:t>
            </a:r>
            <a:endParaRPr lang="he-IL"/>
          </a:p>
        </p:txBody>
      </p:sp>
      <p:sp>
        <p:nvSpPr>
          <p:cNvPr id="150" name="מציין מיקום טקסט 149"/>
          <p:cNvSpPr>
            <a:spLocks noGrp="1"/>
          </p:cNvSpPr>
          <p:nvPr>
            <p:ph type="body" sz="quarter" idx="40"/>
          </p:nvPr>
        </p:nvSpPr>
        <p:spPr/>
        <p:txBody>
          <a:bodyPr/>
          <a:lstStyle/>
          <a:p>
            <a:pPr algn="r" rtl="1"/>
            <a:r>
              <a:rPr lang="he-IL">
                <a:hlinkClick r:id="rId17" action="ppaction://hlinksldjump"/>
              </a:rPr>
              <a:t>50</a:t>
            </a:r>
            <a:endParaRPr lang="he-IL"/>
          </a:p>
        </p:txBody>
      </p:sp>
      <p:sp>
        <p:nvSpPr>
          <p:cNvPr id="126" name="מציין מיקום טקסט 125"/>
          <p:cNvSpPr>
            <a:spLocks noGrp="1"/>
          </p:cNvSpPr>
          <p:nvPr>
            <p:ph type="body" sz="quarter" idx="16"/>
          </p:nvPr>
        </p:nvSpPr>
        <p:spPr/>
        <p:txBody>
          <a:bodyPr/>
          <a:lstStyle/>
          <a:p>
            <a:pPr algn="r" rtl="1"/>
            <a:r>
              <a:rPr lang="he-IL"/>
              <a:t>קטגוריה 2</a:t>
            </a:r>
          </a:p>
        </p:txBody>
      </p:sp>
      <p:sp>
        <p:nvSpPr>
          <p:cNvPr id="131" name="מציין מיקום טקסט 130"/>
          <p:cNvSpPr>
            <a:spLocks noGrp="1"/>
          </p:cNvSpPr>
          <p:nvPr>
            <p:ph type="body" sz="quarter" idx="21"/>
          </p:nvPr>
        </p:nvSpPr>
        <p:spPr>
          <a:xfrm>
            <a:off x="2689537" y="1516491"/>
            <a:ext cx="2099258" cy="914400"/>
          </a:xfrm>
        </p:spPr>
        <p:txBody>
          <a:bodyPr/>
          <a:lstStyle/>
          <a:p>
            <a:pPr algn="r" rtl="1"/>
            <a:r>
              <a:rPr lang="he-IL">
                <a:hlinkClick r:id="rId18" action="ppaction://hlinksldjump"/>
              </a:rPr>
              <a:t>10</a:t>
            </a:r>
            <a:endParaRPr lang="he-IL"/>
          </a:p>
        </p:txBody>
      </p:sp>
      <p:sp>
        <p:nvSpPr>
          <p:cNvPr id="136" name="מציין מיקום טקסט 135"/>
          <p:cNvSpPr>
            <a:spLocks noGrp="1"/>
          </p:cNvSpPr>
          <p:nvPr>
            <p:ph type="body" sz="quarter" idx="26"/>
          </p:nvPr>
        </p:nvSpPr>
        <p:spPr>
          <a:xfrm>
            <a:off x="2689537" y="2533920"/>
            <a:ext cx="2099258" cy="914400"/>
          </a:xfrm>
        </p:spPr>
        <p:txBody>
          <a:bodyPr/>
          <a:lstStyle/>
          <a:p>
            <a:pPr algn="r" rtl="1"/>
            <a:r>
              <a:rPr lang="he-IL">
                <a:hlinkClick r:id="rId19" action="ppaction://hlinksldjump"/>
              </a:rPr>
              <a:t>20</a:t>
            </a:r>
            <a:endParaRPr lang="he-IL"/>
          </a:p>
        </p:txBody>
      </p:sp>
      <p:sp>
        <p:nvSpPr>
          <p:cNvPr id="141" name="מציין מיקום טקסט 140"/>
          <p:cNvSpPr>
            <a:spLocks noGrp="1"/>
          </p:cNvSpPr>
          <p:nvPr>
            <p:ph type="body" sz="quarter" idx="31"/>
          </p:nvPr>
        </p:nvSpPr>
        <p:spPr>
          <a:xfrm>
            <a:off x="2689537" y="3551349"/>
            <a:ext cx="2099258" cy="914400"/>
          </a:xfrm>
        </p:spPr>
        <p:txBody>
          <a:bodyPr/>
          <a:lstStyle/>
          <a:p>
            <a:pPr algn="r" rtl="1"/>
            <a:r>
              <a:rPr lang="he-IL">
                <a:hlinkClick r:id="rId20" action="ppaction://hlinksldjump"/>
              </a:rPr>
              <a:t>30</a:t>
            </a:r>
            <a:endParaRPr lang="he-IL"/>
          </a:p>
        </p:txBody>
      </p:sp>
      <p:sp>
        <p:nvSpPr>
          <p:cNvPr id="146" name="מציין מיקום טקסט 145"/>
          <p:cNvSpPr>
            <a:spLocks noGrp="1"/>
          </p:cNvSpPr>
          <p:nvPr>
            <p:ph type="body" sz="quarter" idx="36"/>
          </p:nvPr>
        </p:nvSpPr>
        <p:spPr>
          <a:xfrm>
            <a:off x="2689537" y="4568778"/>
            <a:ext cx="2099258" cy="914400"/>
          </a:xfrm>
        </p:spPr>
        <p:txBody>
          <a:bodyPr/>
          <a:lstStyle/>
          <a:p>
            <a:pPr algn="r" rtl="1"/>
            <a:r>
              <a:rPr lang="he-IL">
                <a:hlinkClick r:id="rId21" action="ppaction://hlinksldjump"/>
              </a:rPr>
              <a:t>40</a:t>
            </a:r>
            <a:endParaRPr lang="he-IL"/>
          </a:p>
        </p:txBody>
      </p:sp>
      <p:sp>
        <p:nvSpPr>
          <p:cNvPr id="151" name="מציין מיקום טקסט 150"/>
          <p:cNvSpPr>
            <a:spLocks noGrp="1"/>
          </p:cNvSpPr>
          <p:nvPr>
            <p:ph type="body" sz="quarter" idx="41"/>
          </p:nvPr>
        </p:nvSpPr>
        <p:spPr>
          <a:xfrm>
            <a:off x="2689537" y="5586207"/>
            <a:ext cx="2099258" cy="914400"/>
          </a:xfrm>
        </p:spPr>
        <p:txBody>
          <a:bodyPr/>
          <a:lstStyle/>
          <a:p>
            <a:pPr algn="r" rtl="1"/>
            <a:r>
              <a:rPr lang="he-IL">
                <a:hlinkClick r:id="rId22" action="ppaction://hlinksldjump"/>
              </a:rPr>
              <a:t>50</a:t>
            </a:r>
            <a:endParaRPr lang="he-IL"/>
          </a:p>
        </p:txBody>
      </p:sp>
      <p:sp>
        <p:nvSpPr>
          <p:cNvPr id="127" name="מציין מיקום טקסט 126"/>
          <p:cNvSpPr>
            <a:spLocks noGrp="1"/>
          </p:cNvSpPr>
          <p:nvPr>
            <p:ph type="body" sz="quarter" idx="17"/>
          </p:nvPr>
        </p:nvSpPr>
        <p:spPr/>
        <p:txBody>
          <a:bodyPr/>
          <a:lstStyle/>
          <a:p>
            <a:pPr algn="r" rtl="1"/>
            <a:r>
              <a:rPr lang="he-IL"/>
              <a:t>קטגוריה 1</a:t>
            </a:r>
          </a:p>
        </p:txBody>
      </p:sp>
      <p:sp>
        <p:nvSpPr>
          <p:cNvPr id="132" name="מציין מיקום טקסט 131"/>
          <p:cNvSpPr>
            <a:spLocks noGrp="1"/>
          </p:cNvSpPr>
          <p:nvPr>
            <p:ph type="body" sz="quarter" idx="22"/>
          </p:nvPr>
        </p:nvSpPr>
        <p:spPr>
          <a:xfrm>
            <a:off x="332703" y="1516491"/>
            <a:ext cx="2099258" cy="914400"/>
          </a:xfrm>
        </p:spPr>
        <p:txBody>
          <a:bodyPr/>
          <a:lstStyle/>
          <a:p>
            <a:pPr algn="r" rtl="1"/>
            <a:r>
              <a:rPr lang="he-IL" dirty="0">
                <a:hlinkClick r:id="rId23" action="ppaction://hlinksldjump"/>
              </a:rPr>
              <a:t>10</a:t>
            </a:r>
            <a:endParaRPr lang="he-IL" dirty="0"/>
          </a:p>
        </p:txBody>
      </p:sp>
      <p:sp>
        <p:nvSpPr>
          <p:cNvPr id="137" name="מציין מיקום טקסט 136"/>
          <p:cNvSpPr>
            <a:spLocks noGrp="1"/>
          </p:cNvSpPr>
          <p:nvPr>
            <p:ph type="body" sz="quarter" idx="27"/>
          </p:nvPr>
        </p:nvSpPr>
        <p:spPr>
          <a:xfrm>
            <a:off x="332703" y="2533920"/>
            <a:ext cx="2099258" cy="914400"/>
          </a:xfrm>
        </p:spPr>
        <p:txBody>
          <a:bodyPr/>
          <a:lstStyle/>
          <a:p>
            <a:pPr algn="r" rtl="1"/>
            <a:r>
              <a:rPr lang="he-IL">
                <a:hlinkClick r:id="rId24" action="ppaction://hlinksldjump"/>
              </a:rPr>
              <a:t>20</a:t>
            </a:r>
            <a:endParaRPr lang="he-IL"/>
          </a:p>
        </p:txBody>
      </p:sp>
      <p:sp>
        <p:nvSpPr>
          <p:cNvPr id="142" name="מציין מיקום טקסט 141"/>
          <p:cNvSpPr>
            <a:spLocks noGrp="1"/>
          </p:cNvSpPr>
          <p:nvPr>
            <p:ph type="body" sz="quarter" idx="32"/>
          </p:nvPr>
        </p:nvSpPr>
        <p:spPr>
          <a:xfrm>
            <a:off x="332703" y="3551349"/>
            <a:ext cx="2099258" cy="914400"/>
          </a:xfrm>
        </p:spPr>
        <p:txBody>
          <a:bodyPr/>
          <a:lstStyle/>
          <a:p>
            <a:pPr algn="r" rtl="1"/>
            <a:r>
              <a:rPr lang="he-IL">
                <a:hlinkClick r:id="rId25" action="ppaction://hlinksldjump"/>
              </a:rPr>
              <a:t>30</a:t>
            </a:r>
            <a:endParaRPr lang="he-IL"/>
          </a:p>
        </p:txBody>
      </p:sp>
      <p:sp>
        <p:nvSpPr>
          <p:cNvPr id="147" name="מציין מיקום טקסט 146"/>
          <p:cNvSpPr>
            <a:spLocks noGrp="1"/>
          </p:cNvSpPr>
          <p:nvPr>
            <p:ph type="body" sz="quarter" idx="37"/>
          </p:nvPr>
        </p:nvSpPr>
        <p:spPr>
          <a:xfrm>
            <a:off x="332703" y="4568778"/>
            <a:ext cx="2099258" cy="914400"/>
          </a:xfrm>
        </p:spPr>
        <p:txBody>
          <a:bodyPr/>
          <a:lstStyle/>
          <a:p>
            <a:pPr algn="r" rtl="1"/>
            <a:r>
              <a:rPr lang="he-IL">
                <a:hlinkClick r:id="rId26" action="ppaction://hlinksldjump"/>
              </a:rPr>
              <a:t>40</a:t>
            </a:r>
            <a:endParaRPr lang="he-IL"/>
          </a:p>
        </p:txBody>
      </p:sp>
      <p:sp>
        <p:nvSpPr>
          <p:cNvPr id="152" name="מציין מיקום טקסט 151"/>
          <p:cNvSpPr>
            <a:spLocks noGrp="1"/>
          </p:cNvSpPr>
          <p:nvPr>
            <p:ph type="body" sz="quarter" idx="42"/>
          </p:nvPr>
        </p:nvSpPr>
        <p:spPr>
          <a:xfrm>
            <a:off x="332703" y="5586207"/>
            <a:ext cx="2099258" cy="914400"/>
          </a:xfrm>
        </p:spPr>
        <p:txBody>
          <a:bodyPr/>
          <a:lstStyle/>
          <a:p>
            <a:pPr algn="r" rtl="1"/>
            <a:r>
              <a:rPr lang="he-IL">
                <a:hlinkClick r:id="rId27" action="ppaction://hlinksldjump"/>
              </a:rPr>
              <a:t>50</a:t>
            </a:r>
            <a:endParaRPr lang="he-IL"/>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2 בשווי 20 נקודות</a:t>
            </a:r>
          </a:p>
        </p:txBody>
      </p:sp>
      <p:sp>
        <p:nvSpPr>
          <p:cNvPr id="16" name="מציין מיקום טקסט 15"/>
          <p:cNvSpPr>
            <a:spLocks noGrp="1"/>
          </p:cNvSpPr>
          <p:nvPr>
            <p:ph type="body" sz="quarter" idx="14"/>
          </p:nvPr>
        </p:nvSpPr>
        <p:spPr/>
        <p:txBody>
          <a:bodyPr/>
          <a:lstStyle/>
          <a:p>
            <a:pPr algn="r" rtl="1"/>
            <a:r>
              <a:rPr lang="he-IL"/>
              <a:t>תשובה בשווי 20 נקודות</a:t>
            </a:r>
          </a:p>
        </p:txBody>
      </p:sp>
      <p:sp>
        <p:nvSpPr>
          <p:cNvPr id="10" name="כותרת 9"/>
          <p:cNvSpPr>
            <a:spLocks noGrp="1"/>
          </p:cNvSpPr>
          <p:nvPr>
            <p:ph type="title"/>
          </p:nvPr>
        </p:nvSpPr>
        <p:spPr/>
        <p:txBody>
          <a:bodyPr/>
          <a:lstStyle/>
          <a:p>
            <a:pPr algn="r" rtl="1"/>
            <a:r>
              <a:rPr lang="he-IL"/>
              <a:t>קטגוריה 2</a:t>
            </a:r>
          </a:p>
        </p:txBody>
      </p:sp>
      <p:sp>
        <p:nvSpPr>
          <p:cNvPr id="18" name="מציין מיקום טקסט 17"/>
          <p:cNvSpPr>
            <a:spLocks noGrp="1"/>
          </p:cNvSpPr>
          <p:nvPr>
            <p:ph type="body" sz="quarter" idx="17"/>
          </p:nvPr>
        </p:nvSpPr>
        <p:spPr/>
        <p:txBody>
          <a:bodyPr/>
          <a:lstStyle/>
          <a:p>
            <a:pPr rtl="1"/>
            <a:r>
              <a:rPr lang="he-IL" dirty="0"/>
              <a:t>20</a:t>
            </a:r>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2 בשווי 30 נקודות</a:t>
            </a:r>
          </a:p>
        </p:txBody>
      </p:sp>
      <p:sp>
        <p:nvSpPr>
          <p:cNvPr id="16" name="מציין מיקום טקסט 15"/>
          <p:cNvSpPr>
            <a:spLocks noGrp="1"/>
          </p:cNvSpPr>
          <p:nvPr>
            <p:ph type="body" sz="quarter" idx="14"/>
          </p:nvPr>
        </p:nvSpPr>
        <p:spPr/>
        <p:txBody>
          <a:bodyPr/>
          <a:lstStyle/>
          <a:p>
            <a:pPr algn="r" rtl="1"/>
            <a:r>
              <a:rPr lang="he-IL"/>
              <a:t>תשובה בשווי 30 נקודות</a:t>
            </a:r>
          </a:p>
        </p:txBody>
      </p:sp>
      <p:sp>
        <p:nvSpPr>
          <p:cNvPr id="10" name="כותרת 9"/>
          <p:cNvSpPr>
            <a:spLocks noGrp="1"/>
          </p:cNvSpPr>
          <p:nvPr>
            <p:ph type="title"/>
          </p:nvPr>
        </p:nvSpPr>
        <p:spPr/>
        <p:txBody>
          <a:bodyPr/>
          <a:lstStyle/>
          <a:p>
            <a:pPr algn="r" rtl="1"/>
            <a:r>
              <a:rPr lang="he-IL"/>
              <a:t>קטגוריה 2</a:t>
            </a:r>
          </a:p>
        </p:txBody>
      </p:sp>
      <p:sp>
        <p:nvSpPr>
          <p:cNvPr id="18" name="מציין מיקום טקסט 17"/>
          <p:cNvSpPr>
            <a:spLocks noGrp="1"/>
          </p:cNvSpPr>
          <p:nvPr>
            <p:ph type="body" sz="quarter" idx="17"/>
          </p:nvPr>
        </p:nvSpPr>
        <p:spPr/>
        <p:txBody>
          <a:bodyPr/>
          <a:lstStyle/>
          <a:p>
            <a:pPr rtl="1"/>
            <a:r>
              <a:rPr lang="he-IL" dirty="0"/>
              <a:t>30</a:t>
            </a:r>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2 בשווי 40 נקודות</a:t>
            </a:r>
          </a:p>
        </p:txBody>
      </p:sp>
      <p:sp>
        <p:nvSpPr>
          <p:cNvPr id="16" name="מציין מיקום טקסט 15"/>
          <p:cNvSpPr>
            <a:spLocks noGrp="1"/>
          </p:cNvSpPr>
          <p:nvPr>
            <p:ph type="body" sz="quarter" idx="14"/>
          </p:nvPr>
        </p:nvSpPr>
        <p:spPr/>
        <p:txBody>
          <a:bodyPr/>
          <a:lstStyle/>
          <a:p>
            <a:pPr algn="r" rtl="1"/>
            <a:r>
              <a:rPr lang="he-IL"/>
              <a:t>תשובה בשווי 40 נקודות</a:t>
            </a:r>
          </a:p>
        </p:txBody>
      </p:sp>
      <p:sp>
        <p:nvSpPr>
          <p:cNvPr id="10" name="כותרת 9"/>
          <p:cNvSpPr>
            <a:spLocks noGrp="1"/>
          </p:cNvSpPr>
          <p:nvPr>
            <p:ph type="title"/>
          </p:nvPr>
        </p:nvSpPr>
        <p:spPr/>
        <p:txBody>
          <a:bodyPr/>
          <a:lstStyle/>
          <a:p>
            <a:pPr algn="r" rtl="1"/>
            <a:r>
              <a:rPr lang="he-IL"/>
              <a:t>קטגוריה 2</a:t>
            </a:r>
          </a:p>
        </p:txBody>
      </p:sp>
      <p:sp>
        <p:nvSpPr>
          <p:cNvPr id="18" name="מציין מיקום טקסט 17"/>
          <p:cNvSpPr>
            <a:spLocks noGrp="1"/>
          </p:cNvSpPr>
          <p:nvPr>
            <p:ph type="body" sz="quarter" idx="17"/>
          </p:nvPr>
        </p:nvSpPr>
        <p:spPr/>
        <p:txBody>
          <a:bodyPr/>
          <a:lstStyle/>
          <a:p>
            <a:pPr rtl="1"/>
            <a:r>
              <a:rPr lang="he-IL" dirty="0"/>
              <a:t>40</a:t>
            </a:r>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2 בשווי 50 נקודות</a:t>
            </a:r>
          </a:p>
        </p:txBody>
      </p:sp>
      <p:sp>
        <p:nvSpPr>
          <p:cNvPr id="16" name="מציין מיקום טקסט 15"/>
          <p:cNvSpPr>
            <a:spLocks noGrp="1"/>
          </p:cNvSpPr>
          <p:nvPr>
            <p:ph type="body" sz="quarter" idx="14"/>
          </p:nvPr>
        </p:nvSpPr>
        <p:spPr/>
        <p:txBody>
          <a:bodyPr/>
          <a:lstStyle/>
          <a:p>
            <a:pPr algn="r" rtl="1"/>
            <a:r>
              <a:rPr lang="he-IL"/>
              <a:t>תשובה בשווי 50 נקודות</a:t>
            </a:r>
          </a:p>
        </p:txBody>
      </p:sp>
      <p:sp>
        <p:nvSpPr>
          <p:cNvPr id="10" name="כותרת 9"/>
          <p:cNvSpPr>
            <a:spLocks noGrp="1"/>
          </p:cNvSpPr>
          <p:nvPr>
            <p:ph type="title"/>
          </p:nvPr>
        </p:nvSpPr>
        <p:spPr/>
        <p:txBody>
          <a:bodyPr/>
          <a:lstStyle/>
          <a:p>
            <a:pPr algn="r" rtl="1"/>
            <a:r>
              <a:rPr lang="he-IL"/>
              <a:t>קטגוריה 2</a:t>
            </a:r>
          </a:p>
        </p:txBody>
      </p:sp>
      <p:sp>
        <p:nvSpPr>
          <p:cNvPr id="18" name="מציין מיקום טקסט 17"/>
          <p:cNvSpPr>
            <a:spLocks noGrp="1"/>
          </p:cNvSpPr>
          <p:nvPr>
            <p:ph type="body" sz="quarter" idx="17"/>
          </p:nvPr>
        </p:nvSpPr>
        <p:spPr/>
        <p:txBody>
          <a:bodyPr/>
          <a:lstStyle/>
          <a:p>
            <a:pPr rtl="1"/>
            <a:r>
              <a:rPr lang="he-IL" dirty="0"/>
              <a:t>50</a:t>
            </a:r>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a:t>הבא: שאלות בקטגוריה 3</a:t>
            </a:r>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3 בשווי 10 נקודות</a:t>
            </a:r>
          </a:p>
        </p:txBody>
      </p:sp>
      <p:sp>
        <p:nvSpPr>
          <p:cNvPr id="16" name="מציין מיקום טקסט 15"/>
          <p:cNvSpPr>
            <a:spLocks noGrp="1"/>
          </p:cNvSpPr>
          <p:nvPr>
            <p:ph type="body" sz="quarter" idx="14"/>
          </p:nvPr>
        </p:nvSpPr>
        <p:spPr/>
        <p:txBody>
          <a:bodyPr/>
          <a:lstStyle/>
          <a:p>
            <a:pPr algn="r" rtl="1"/>
            <a:r>
              <a:rPr lang="he-IL"/>
              <a:t>תשובה בשווי 10 נקודות</a:t>
            </a:r>
          </a:p>
        </p:txBody>
      </p:sp>
      <p:sp>
        <p:nvSpPr>
          <p:cNvPr id="10" name="כותרת 9"/>
          <p:cNvSpPr>
            <a:spLocks noGrp="1"/>
          </p:cNvSpPr>
          <p:nvPr>
            <p:ph type="title"/>
          </p:nvPr>
        </p:nvSpPr>
        <p:spPr/>
        <p:txBody>
          <a:bodyPr/>
          <a:lstStyle/>
          <a:p>
            <a:pPr algn="r" rtl="1"/>
            <a:r>
              <a:rPr lang="he-IL"/>
              <a:t>קטגוריה 3</a:t>
            </a:r>
          </a:p>
        </p:txBody>
      </p:sp>
      <p:sp>
        <p:nvSpPr>
          <p:cNvPr id="18" name="מציין מיקום טקסט 17"/>
          <p:cNvSpPr>
            <a:spLocks noGrp="1"/>
          </p:cNvSpPr>
          <p:nvPr>
            <p:ph type="body" sz="quarter" idx="17"/>
          </p:nvPr>
        </p:nvSpPr>
        <p:spPr/>
        <p:txBody>
          <a:bodyPr/>
          <a:lstStyle/>
          <a:p>
            <a:pPr rtl="1"/>
            <a:r>
              <a:rPr lang="he-IL" dirty="0"/>
              <a:t>10</a:t>
            </a:r>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3 בשווי 20 נקודות</a:t>
            </a:r>
          </a:p>
        </p:txBody>
      </p:sp>
      <p:sp>
        <p:nvSpPr>
          <p:cNvPr id="16" name="מציין מיקום טקסט 15"/>
          <p:cNvSpPr>
            <a:spLocks noGrp="1"/>
          </p:cNvSpPr>
          <p:nvPr>
            <p:ph type="body" sz="quarter" idx="14"/>
          </p:nvPr>
        </p:nvSpPr>
        <p:spPr/>
        <p:txBody>
          <a:bodyPr/>
          <a:lstStyle/>
          <a:p>
            <a:pPr algn="r" rtl="1"/>
            <a:r>
              <a:rPr lang="he-IL"/>
              <a:t>תשובה בשווי 20 נקודות</a:t>
            </a:r>
          </a:p>
        </p:txBody>
      </p:sp>
      <p:sp>
        <p:nvSpPr>
          <p:cNvPr id="10" name="כותרת 9"/>
          <p:cNvSpPr>
            <a:spLocks noGrp="1"/>
          </p:cNvSpPr>
          <p:nvPr>
            <p:ph type="title"/>
          </p:nvPr>
        </p:nvSpPr>
        <p:spPr/>
        <p:txBody>
          <a:bodyPr/>
          <a:lstStyle/>
          <a:p>
            <a:pPr algn="r" rtl="1"/>
            <a:r>
              <a:rPr lang="he-IL"/>
              <a:t>קטגוריה 3</a:t>
            </a:r>
          </a:p>
        </p:txBody>
      </p:sp>
      <p:sp>
        <p:nvSpPr>
          <p:cNvPr id="18" name="מציין מיקום טקסט 17"/>
          <p:cNvSpPr>
            <a:spLocks noGrp="1"/>
          </p:cNvSpPr>
          <p:nvPr>
            <p:ph type="body" sz="quarter" idx="17"/>
          </p:nvPr>
        </p:nvSpPr>
        <p:spPr/>
        <p:txBody>
          <a:bodyPr/>
          <a:lstStyle/>
          <a:p>
            <a:pPr rtl="1"/>
            <a:r>
              <a:rPr lang="he-IL" dirty="0"/>
              <a:t>20</a:t>
            </a:r>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3 בשווי 30 נקודות</a:t>
            </a:r>
          </a:p>
        </p:txBody>
      </p:sp>
      <p:sp>
        <p:nvSpPr>
          <p:cNvPr id="16" name="מציין מיקום טקסט 15"/>
          <p:cNvSpPr>
            <a:spLocks noGrp="1"/>
          </p:cNvSpPr>
          <p:nvPr>
            <p:ph type="body" sz="quarter" idx="14"/>
          </p:nvPr>
        </p:nvSpPr>
        <p:spPr/>
        <p:txBody>
          <a:bodyPr/>
          <a:lstStyle/>
          <a:p>
            <a:pPr algn="r" rtl="1"/>
            <a:r>
              <a:rPr lang="he-IL"/>
              <a:t>תשובה בשווי 30 נקודות</a:t>
            </a:r>
          </a:p>
        </p:txBody>
      </p:sp>
      <p:sp>
        <p:nvSpPr>
          <p:cNvPr id="10" name="כותרת 9"/>
          <p:cNvSpPr>
            <a:spLocks noGrp="1"/>
          </p:cNvSpPr>
          <p:nvPr>
            <p:ph type="title"/>
          </p:nvPr>
        </p:nvSpPr>
        <p:spPr/>
        <p:txBody>
          <a:bodyPr/>
          <a:lstStyle/>
          <a:p>
            <a:pPr algn="r" rtl="1"/>
            <a:r>
              <a:rPr lang="he-IL"/>
              <a:t>קטגוריה 3</a:t>
            </a:r>
          </a:p>
        </p:txBody>
      </p:sp>
      <p:sp>
        <p:nvSpPr>
          <p:cNvPr id="18" name="מציין מיקום טקסט 17"/>
          <p:cNvSpPr>
            <a:spLocks noGrp="1"/>
          </p:cNvSpPr>
          <p:nvPr>
            <p:ph type="body" sz="quarter" idx="17"/>
          </p:nvPr>
        </p:nvSpPr>
        <p:spPr/>
        <p:txBody>
          <a:bodyPr/>
          <a:lstStyle/>
          <a:p>
            <a:pPr rtl="1"/>
            <a:r>
              <a:rPr lang="he-IL" dirty="0"/>
              <a:t>30</a:t>
            </a:r>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3 בשווי 40 נקודות</a:t>
            </a:r>
          </a:p>
        </p:txBody>
      </p:sp>
      <p:sp>
        <p:nvSpPr>
          <p:cNvPr id="16" name="מציין מיקום טקסט 15"/>
          <p:cNvSpPr>
            <a:spLocks noGrp="1"/>
          </p:cNvSpPr>
          <p:nvPr>
            <p:ph type="body" sz="quarter" idx="14"/>
          </p:nvPr>
        </p:nvSpPr>
        <p:spPr/>
        <p:txBody>
          <a:bodyPr/>
          <a:lstStyle/>
          <a:p>
            <a:pPr algn="r" rtl="1"/>
            <a:r>
              <a:rPr lang="he-IL"/>
              <a:t>תשובה בשווי 40 נקודות</a:t>
            </a:r>
          </a:p>
        </p:txBody>
      </p:sp>
      <p:sp>
        <p:nvSpPr>
          <p:cNvPr id="10" name="כותרת 9"/>
          <p:cNvSpPr>
            <a:spLocks noGrp="1"/>
          </p:cNvSpPr>
          <p:nvPr>
            <p:ph type="title"/>
          </p:nvPr>
        </p:nvSpPr>
        <p:spPr/>
        <p:txBody>
          <a:bodyPr/>
          <a:lstStyle/>
          <a:p>
            <a:pPr algn="r" rtl="1"/>
            <a:r>
              <a:rPr lang="he-IL"/>
              <a:t>קטגוריה 3</a:t>
            </a:r>
          </a:p>
        </p:txBody>
      </p:sp>
      <p:sp>
        <p:nvSpPr>
          <p:cNvPr id="18" name="מציין מיקום טקסט 17"/>
          <p:cNvSpPr>
            <a:spLocks noGrp="1"/>
          </p:cNvSpPr>
          <p:nvPr>
            <p:ph type="body" sz="quarter" idx="17"/>
          </p:nvPr>
        </p:nvSpPr>
        <p:spPr/>
        <p:txBody>
          <a:bodyPr/>
          <a:lstStyle/>
          <a:p>
            <a:pPr rtl="1"/>
            <a:r>
              <a:rPr lang="he-IL" dirty="0"/>
              <a:t>40</a:t>
            </a:r>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3 בשווי 50 נקודות</a:t>
            </a:r>
          </a:p>
        </p:txBody>
      </p:sp>
      <p:sp>
        <p:nvSpPr>
          <p:cNvPr id="16" name="מציין מיקום טקסט 15"/>
          <p:cNvSpPr>
            <a:spLocks noGrp="1"/>
          </p:cNvSpPr>
          <p:nvPr>
            <p:ph type="body" sz="quarter" idx="14"/>
          </p:nvPr>
        </p:nvSpPr>
        <p:spPr/>
        <p:txBody>
          <a:bodyPr/>
          <a:lstStyle/>
          <a:p>
            <a:pPr algn="r" rtl="1"/>
            <a:r>
              <a:rPr lang="he-IL"/>
              <a:t>תשובה בשווי 50 נקודות</a:t>
            </a:r>
          </a:p>
        </p:txBody>
      </p:sp>
      <p:sp>
        <p:nvSpPr>
          <p:cNvPr id="10" name="כותרת 9"/>
          <p:cNvSpPr>
            <a:spLocks noGrp="1"/>
          </p:cNvSpPr>
          <p:nvPr>
            <p:ph type="title"/>
          </p:nvPr>
        </p:nvSpPr>
        <p:spPr/>
        <p:txBody>
          <a:bodyPr/>
          <a:lstStyle/>
          <a:p>
            <a:pPr algn="r" rtl="1"/>
            <a:r>
              <a:rPr lang="he-IL"/>
              <a:t>קטגוריה 3</a:t>
            </a:r>
          </a:p>
        </p:txBody>
      </p:sp>
      <p:sp>
        <p:nvSpPr>
          <p:cNvPr id="18" name="מציין מיקום טקסט 17"/>
          <p:cNvSpPr>
            <a:spLocks noGrp="1"/>
          </p:cNvSpPr>
          <p:nvPr>
            <p:ph type="body" sz="quarter" idx="17"/>
          </p:nvPr>
        </p:nvSpPr>
        <p:spPr/>
        <p:txBody>
          <a:bodyPr/>
          <a:lstStyle/>
          <a:p>
            <a:pPr rtl="1"/>
            <a:r>
              <a:rPr lang="he-IL" dirty="0"/>
              <a:t>50</a:t>
            </a:r>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a:t>הבא: שאלות בקטגוריה 1</a:t>
            </a:r>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a:t>הבא: שאלות בקטגוריה 4</a:t>
            </a:r>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4 בשווי 10 נקודות</a:t>
            </a:r>
          </a:p>
        </p:txBody>
      </p:sp>
      <p:sp>
        <p:nvSpPr>
          <p:cNvPr id="16" name="מציין מיקום טקסט 15"/>
          <p:cNvSpPr>
            <a:spLocks noGrp="1"/>
          </p:cNvSpPr>
          <p:nvPr>
            <p:ph type="body" sz="quarter" idx="14"/>
          </p:nvPr>
        </p:nvSpPr>
        <p:spPr/>
        <p:txBody>
          <a:bodyPr/>
          <a:lstStyle/>
          <a:p>
            <a:pPr algn="r" rtl="1"/>
            <a:r>
              <a:rPr lang="he-IL"/>
              <a:t>תשובה בשווי 10 נקודות</a:t>
            </a:r>
          </a:p>
        </p:txBody>
      </p:sp>
      <p:sp>
        <p:nvSpPr>
          <p:cNvPr id="10" name="כותרת 9"/>
          <p:cNvSpPr>
            <a:spLocks noGrp="1"/>
          </p:cNvSpPr>
          <p:nvPr>
            <p:ph type="title"/>
          </p:nvPr>
        </p:nvSpPr>
        <p:spPr/>
        <p:txBody>
          <a:bodyPr/>
          <a:lstStyle/>
          <a:p>
            <a:pPr algn="r" rtl="1"/>
            <a:r>
              <a:rPr lang="he-IL"/>
              <a:t>קטגוריה 4</a:t>
            </a:r>
          </a:p>
        </p:txBody>
      </p:sp>
      <p:sp>
        <p:nvSpPr>
          <p:cNvPr id="18" name="מציין מיקום טקסט 17"/>
          <p:cNvSpPr>
            <a:spLocks noGrp="1"/>
          </p:cNvSpPr>
          <p:nvPr>
            <p:ph type="body" sz="quarter" idx="17"/>
          </p:nvPr>
        </p:nvSpPr>
        <p:spPr/>
        <p:txBody>
          <a:bodyPr/>
          <a:lstStyle/>
          <a:p>
            <a:pPr rtl="1"/>
            <a:r>
              <a:rPr lang="he-IL" dirty="0"/>
              <a:t>10</a:t>
            </a:r>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4 בשווי 20 נקודות</a:t>
            </a:r>
          </a:p>
        </p:txBody>
      </p:sp>
      <p:sp>
        <p:nvSpPr>
          <p:cNvPr id="16" name="מציין מיקום טקסט 15"/>
          <p:cNvSpPr>
            <a:spLocks noGrp="1"/>
          </p:cNvSpPr>
          <p:nvPr>
            <p:ph type="body" sz="quarter" idx="14"/>
          </p:nvPr>
        </p:nvSpPr>
        <p:spPr/>
        <p:txBody>
          <a:bodyPr/>
          <a:lstStyle/>
          <a:p>
            <a:pPr algn="r" rtl="1"/>
            <a:r>
              <a:rPr lang="he-IL"/>
              <a:t>תשובה בשווי 20 נקודות</a:t>
            </a:r>
          </a:p>
        </p:txBody>
      </p:sp>
      <p:sp>
        <p:nvSpPr>
          <p:cNvPr id="10" name="כותרת 9"/>
          <p:cNvSpPr>
            <a:spLocks noGrp="1"/>
          </p:cNvSpPr>
          <p:nvPr>
            <p:ph type="title"/>
          </p:nvPr>
        </p:nvSpPr>
        <p:spPr/>
        <p:txBody>
          <a:bodyPr/>
          <a:lstStyle/>
          <a:p>
            <a:pPr algn="r" rtl="1"/>
            <a:r>
              <a:rPr lang="he-IL"/>
              <a:t>קטגוריה 4</a:t>
            </a:r>
          </a:p>
        </p:txBody>
      </p:sp>
      <p:sp>
        <p:nvSpPr>
          <p:cNvPr id="18" name="מציין מיקום טקסט 17"/>
          <p:cNvSpPr>
            <a:spLocks noGrp="1"/>
          </p:cNvSpPr>
          <p:nvPr>
            <p:ph type="body" sz="quarter" idx="17"/>
          </p:nvPr>
        </p:nvSpPr>
        <p:spPr/>
        <p:txBody>
          <a:bodyPr/>
          <a:lstStyle/>
          <a:p>
            <a:pPr rtl="1"/>
            <a:r>
              <a:rPr lang="he-IL" dirty="0"/>
              <a:t>20</a:t>
            </a:r>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4 בשווי 30 נקודות</a:t>
            </a:r>
          </a:p>
        </p:txBody>
      </p:sp>
      <p:sp>
        <p:nvSpPr>
          <p:cNvPr id="16" name="מציין מיקום טקסט 15"/>
          <p:cNvSpPr>
            <a:spLocks noGrp="1"/>
          </p:cNvSpPr>
          <p:nvPr>
            <p:ph type="body" sz="quarter" idx="14"/>
          </p:nvPr>
        </p:nvSpPr>
        <p:spPr/>
        <p:txBody>
          <a:bodyPr/>
          <a:lstStyle/>
          <a:p>
            <a:pPr algn="r" rtl="1"/>
            <a:r>
              <a:rPr lang="he-IL"/>
              <a:t>תשובה בשווי 30 נקודות</a:t>
            </a:r>
          </a:p>
        </p:txBody>
      </p:sp>
      <p:sp>
        <p:nvSpPr>
          <p:cNvPr id="10" name="כותרת 9"/>
          <p:cNvSpPr>
            <a:spLocks noGrp="1"/>
          </p:cNvSpPr>
          <p:nvPr>
            <p:ph type="title"/>
          </p:nvPr>
        </p:nvSpPr>
        <p:spPr/>
        <p:txBody>
          <a:bodyPr/>
          <a:lstStyle/>
          <a:p>
            <a:pPr algn="r" rtl="1"/>
            <a:r>
              <a:rPr lang="he-IL"/>
              <a:t>קטגוריה 4</a:t>
            </a:r>
          </a:p>
        </p:txBody>
      </p:sp>
      <p:sp>
        <p:nvSpPr>
          <p:cNvPr id="18" name="מציין מיקום טקסט 17"/>
          <p:cNvSpPr>
            <a:spLocks noGrp="1"/>
          </p:cNvSpPr>
          <p:nvPr>
            <p:ph type="body" sz="quarter" idx="17"/>
          </p:nvPr>
        </p:nvSpPr>
        <p:spPr/>
        <p:txBody>
          <a:bodyPr/>
          <a:lstStyle/>
          <a:p>
            <a:pPr rtl="1"/>
            <a:r>
              <a:rPr lang="he-IL" dirty="0"/>
              <a:t>30</a:t>
            </a:r>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4 בשווי 40 נקודות</a:t>
            </a:r>
          </a:p>
        </p:txBody>
      </p:sp>
      <p:sp>
        <p:nvSpPr>
          <p:cNvPr id="16" name="מציין מיקום טקסט 15"/>
          <p:cNvSpPr>
            <a:spLocks noGrp="1"/>
          </p:cNvSpPr>
          <p:nvPr>
            <p:ph type="body" sz="quarter" idx="14"/>
          </p:nvPr>
        </p:nvSpPr>
        <p:spPr/>
        <p:txBody>
          <a:bodyPr/>
          <a:lstStyle/>
          <a:p>
            <a:pPr algn="r" rtl="1"/>
            <a:r>
              <a:rPr lang="he-IL"/>
              <a:t>תשובה בשווי 40 נקודות</a:t>
            </a:r>
          </a:p>
        </p:txBody>
      </p:sp>
      <p:sp>
        <p:nvSpPr>
          <p:cNvPr id="10" name="כותרת 9"/>
          <p:cNvSpPr>
            <a:spLocks noGrp="1"/>
          </p:cNvSpPr>
          <p:nvPr>
            <p:ph type="title"/>
          </p:nvPr>
        </p:nvSpPr>
        <p:spPr/>
        <p:txBody>
          <a:bodyPr/>
          <a:lstStyle/>
          <a:p>
            <a:pPr algn="r" rtl="1"/>
            <a:r>
              <a:rPr lang="he-IL"/>
              <a:t>קטגוריה 4</a:t>
            </a:r>
          </a:p>
        </p:txBody>
      </p:sp>
      <p:sp>
        <p:nvSpPr>
          <p:cNvPr id="18" name="מציין מיקום טקסט 17"/>
          <p:cNvSpPr>
            <a:spLocks noGrp="1"/>
          </p:cNvSpPr>
          <p:nvPr>
            <p:ph type="body" sz="quarter" idx="17"/>
          </p:nvPr>
        </p:nvSpPr>
        <p:spPr/>
        <p:txBody>
          <a:bodyPr/>
          <a:lstStyle/>
          <a:p>
            <a:pPr rtl="1"/>
            <a:r>
              <a:rPr lang="he-IL" dirty="0"/>
              <a:t>40</a:t>
            </a:r>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4 בשווי 50 נקודות</a:t>
            </a:r>
          </a:p>
        </p:txBody>
      </p:sp>
      <p:sp>
        <p:nvSpPr>
          <p:cNvPr id="16" name="מציין מיקום טקסט 15"/>
          <p:cNvSpPr>
            <a:spLocks noGrp="1"/>
          </p:cNvSpPr>
          <p:nvPr>
            <p:ph type="body" sz="quarter" idx="14"/>
          </p:nvPr>
        </p:nvSpPr>
        <p:spPr/>
        <p:txBody>
          <a:bodyPr/>
          <a:lstStyle/>
          <a:p>
            <a:pPr algn="r" rtl="1"/>
            <a:r>
              <a:rPr lang="he-IL"/>
              <a:t>תשובה בשווי 50 נקודות</a:t>
            </a:r>
          </a:p>
        </p:txBody>
      </p:sp>
      <p:sp>
        <p:nvSpPr>
          <p:cNvPr id="10" name="כותרת 9"/>
          <p:cNvSpPr>
            <a:spLocks noGrp="1"/>
          </p:cNvSpPr>
          <p:nvPr>
            <p:ph type="title"/>
          </p:nvPr>
        </p:nvSpPr>
        <p:spPr/>
        <p:txBody>
          <a:bodyPr/>
          <a:lstStyle/>
          <a:p>
            <a:pPr algn="r" rtl="1"/>
            <a:r>
              <a:rPr lang="he-IL"/>
              <a:t>קטגוריה 4</a:t>
            </a:r>
          </a:p>
        </p:txBody>
      </p:sp>
      <p:sp>
        <p:nvSpPr>
          <p:cNvPr id="18" name="מציין מיקום טקסט 17"/>
          <p:cNvSpPr>
            <a:spLocks noGrp="1"/>
          </p:cNvSpPr>
          <p:nvPr>
            <p:ph type="body" sz="quarter" idx="17"/>
          </p:nvPr>
        </p:nvSpPr>
        <p:spPr/>
        <p:txBody>
          <a:bodyPr/>
          <a:lstStyle/>
          <a:p>
            <a:pPr rtl="1"/>
            <a:r>
              <a:rPr lang="he-IL" dirty="0"/>
              <a:t>50</a:t>
            </a:r>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a:t>הבא: שאלות בקטגוריה 5</a:t>
            </a:r>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5 בשווי 10 נקודות</a:t>
            </a:r>
          </a:p>
        </p:txBody>
      </p:sp>
      <p:sp>
        <p:nvSpPr>
          <p:cNvPr id="16" name="מציין מיקום טקסט 15"/>
          <p:cNvSpPr>
            <a:spLocks noGrp="1"/>
          </p:cNvSpPr>
          <p:nvPr>
            <p:ph type="body" sz="quarter" idx="14"/>
          </p:nvPr>
        </p:nvSpPr>
        <p:spPr/>
        <p:txBody>
          <a:bodyPr/>
          <a:lstStyle/>
          <a:p>
            <a:pPr algn="r" rtl="1"/>
            <a:r>
              <a:rPr lang="he-IL"/>
              <a:t>תשובה בשווי 10 נקודות</a:t>
            </a:r>
          </a:p>
        </p:txBody>
      </p:sp>
      <p:sp>
        <p:nvSpPr>
          <p:cNvPr id="10" name="כותרת 9"/>
          <p:cNvSpPr>
            <a:spLocks noGrp="1"/>
          </p:cNvSpPr>
          <p:nvPr>
            <p:ph type="title"/>
          </p:nvPr>
        </p:nvSpPr>
        <p:spPr/>
        <p:txBody>
          <a:bodyPr/>
          <a:lstStyle/>
          <a:p>
            <a:pPr algn="r" rtl="1"/>
            <a:r>
              <a:rPr lang="he-IL"/>
              <a:t>קטגוריה 5</a:t>
            </a:r>
          </a:p>
        </p:txBody>
      </p:sp>
      <p:sp>
        <p:nvSpPr>
          <p:cNvPr id="18" name="מציין מיקום טקסט 17"/>
          <p:cNvSpPr>
            <a:spLocks noGrp="1"/>
          </p:cNvSpPr>
          <p:nvPr>
            <p:ph type="body" sz="quarter" idx="17"/>
          </p:nvPr>
        </p:nvSpPr>
        <p:spPr/>
        <p:txBody>
          <a:bodyPr/>
          <a:lstStyle/>
          <a:p>
            <a:pPr rtl="1"/>
            <a:r>
              <a:rPr lang="he-IL" dirty="0"/>
              <a:t>10</a:t>
            </a:r>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5 בשווי 20 נקודות</a:t>
            </a:r>
          </a:p>
        </p:txBody>
      </p:sp>
      <p:sp>
        <p:nvSpPr>
          <p:cNvPr id="16" name="מציין מיקום טקסט 15"/>
          <p:cNvSpPr>
            <a:spLocks noGrp="1"/>
          </p:cNvSpPr>
          <p:nvPr>
            <p:ph type="body" sz="quarter" idx="14"/>
          </p:nvPr>
        </p:nvSpPr>
        <p:spPr/>
        <p:txBody>
          <a:bodyPr/>
          <a:lstStyle/>
          <a:p>
            <a:pPr algn="r" rtl="1"/>
            <a:r>
              <a:rPr lang="he-IL"/>
              <a:t>תשובה בשווי 20 נקודות</a:t>
            </a:r>
          </a:p>
        </p:txBody>
      </p:sp>
      <p:sp>
        <p:nvSpPr>
          <p:cNvPr id="10" name="כותרת 9"/>
          <p:cNvSpPr>
            <a:spLocks noGrp="1"/>
          </p:cNvSpPr>
          <p:nvPr>
            <p:ph type="title"/>
          </p:nvPr>
        </p:nvSpPr>
        <p:spPr/>
        <p:txBody>
          <a:bodyPr/>
          <a:lstStyle/>
          <a:p>
            <a:pPr algn="r" rtl="1"/>
            <a:r>
              <a:rPr lang="he-IL"/>
              <a:t>קטגוריה 5</a:t>
            </a:r>
          </a:p>
        </p:txBody>
      </p:sp>
      <p:sp>
        <p:nvSpPr>
          <p:cNvPr id="18" name="מציין מיקום טקסט 17"/>
          <p:cNvSpPr>
            <a:spLocks noGrp="1"/>
          </p:cNvSpPr>
          <p:nvPr>
            <p:ph type="body" sz="quarter" idx="17"/>
          </p:nvPr>
        </p:nvSpPr>
        <p:spPr/>
        <p:txBody>
          <a:bodyPr/>
          <a:lstStyle/>
          <a:p>
            <a:pPr rtl="1"/>
            <a:r>
              <a:rPr lang="he-IL" dirty="0"/>
              <a:t>20</a:t>
            </a:r>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5 בשווי 30 נקודות</a:t>
            </a:r>
          </a:p>
        </p:txBody>
      </p:sp>
      <p:sp>
        <p:nvSpPr>
          <p:cNvPr id="16" name="מציין מיקום טקסט 15"/>
          <p:cNvSpPr>
            <a:spLocks noGrp="1"/>
          </p:cNvSpPr>
          <p:nvPr>
            <p:ph type="body" sz="quarter" idx="14"/>
          </p:nvPr>
        </p:nvSpPr>
        <p:spPr/>
        <p:txBody>
          <a:bodyPr/>
          <a:lstStyle/>
          <a:p>
            <a:pPr algn="r" rtl="1"/>
            <a:r>
              <a:rPr lang="he-IL"/>
              <a:t>תשובה בשווי 30 נקודות</a:t>
            </a:r>
          </a:p>
        </p:txBody>
      </p:sp>
      <p:sp>
        <p:nvSpPr>
          <p:cNvPr id="10" name="כותרת 9"/>
          <p:cNvSpPr>
            <a:spLocks noGrp="1"/>
          </p:cNvSpPr>
          <p:nvPr>
            <p:ph type="title"/>
          </p:nvPr>
        </p:nvSpPr>
        <p:spPr/>
        <p:txBody>
          <a:bodyPr/>
          <a:lstStyle/>
          <a:p>
            <a:pPr algn="r" rtl="1"/>
            <a:r>
              <a:rPr lang="he-IL"/>
              <a:t>קטגוריה 5</a:t>
            </a:r>
          </a:p>
        </p:txBody>
      </p:sp>
      <p:sp>
        <p:nvSpPr>
          <p:cNvPr id="18" name="מציין מיקום טקסט 17"/>
          <p:cNvSpPr>
            <a:spLocks noGrp="1"/>
          </p:cNvSpPr>
          <p:nvPr>
            <p:ph type="body" sz="quarter" idx="17"/>
          </p:nvPr>
        </p:nvSpPr>
        <p:spPr/>
        <p:txBody>
          <a:bodyPr/>
          <a:lstStyle/>
          <a:p>
            <a:pPr rtl="1"/>
            <a:r>
              <a:rPr lang="he-IL" dirty="0"/>
              <a:t>30</a:t>
            </a:r>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1 בשווי 10 נקודות</a:t>
            </a:r>
          </a:p>
        </p:txBody>
      </p:sp>
      <p:sp>
        <p:nvSpPr>
          <p:cNvPr id="16" name="מציין מיקום טקסט 15"/>
          <p:cNvSpPr>
            <a:spLocks noGrp="1"/>
          </p:cNvSpPr>
          <p:nvPr>
            <p:ph type="body" sz="quarter" idx="14"/>
          </p:nvPr>
        </p:nvSpPr>
        <p:spPr/>
        <p:txBody>
          <a:bodyPr/>
          <a:lstStyle/>
          <a:p>
            <a:pPr algn="r" rtl="1"/>
            <a:r>
              <a:rPr lang="he-IL"/>
              <a:t>תשובה בשווי 10 נקודות</a:t>
            </a:r>
          </a:p>
        </p:txBody>
      </p:sp>
      <p:sp>
        <p:nvSpPr>
          <p:cNvPr id="10" name="כותרת 9"/>
          <p:cNvSpPr>
            <a:spLocks noGrp="1"/>
          </p:cNvSpPr>
          <p:nvPr>
            <p:ph type="title"/>
          </p:nvPr>
        </p:nvSpPr>
        <p:spPr/>
        <p:txBody>
          <a:bodyPr/>
          <a:lstStyle/>
          <a:p>
            <a:pPr algn="r" rtl="1"/>
            <a:r>
              <a:rPr lang="he-IL"/>
              <a:t>קטגוריה 1</a:t>
            </a:r>
          </a:p>
        </p:txBody>
      </p:sp>
      <p:sp>
        <p:nvSpPr>
          <p:cNvPr id="18" name="מציין מיקום טקסט 17"/>
          <p:cNvSpPr>
            <a:spLocks noGrp="1"/>
          </p:cNvSpPr>
          <p:nvPr>
            <p:ph type="body" sz="quarter" idx="17"/>
          </p:nvPr>
        </p:nvSpPr>
        <p:spPr/>
        <p:txBody>
          <a:bodyPr/>
          <a:lstStyle/>
          <a:p>
            <a:pPr rtl="1"/>
            <a:r>
              <a:rPr lang="he-IL" dirty="0"/>
              <a:t>10</a:t>
            </a:r>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5 בשווי 40 נקודות</a:t>
            </a:r>
          </a:p>
        </p:txBody>
      </p:sp>
      <p:sp>
        <p:nvSpPr>
          <p:cNvPr id="16" name="מציין מיקום טקסט 15"/>
          <p:cNvSpPr>
            <a:spLocks noGrp="1"/>
          </p:cNvSpPr>
          <p:nvPr>
            <p:ph type="body" sz="quarter" idx="14"/>
          </p:nvPr>
        </p:nvSpPr>
        <p:spPr/>
        <p:txBody>
          <a:bodyPr/>
          <a:lstStyle/>
          <a:p>
            <a:pPr algn="r" rtl="1"/>
            <a:r>
              <a:rPr lang="he-IL"/>
              <a:t>תשובה בשווי 40 נקודות</a:t>
            </a:r>
          </a:p>
        </p:txBody>
      </p:sp>
      <p:sp>
        <p:nvSpPr>
          <p:cNvPr id="10" name="כותרת 9"/>
          <p:cNvSpPr>
            <a:spLocks noGrp="1"/>
          </p:cNvSpPr>
          <p:nvPr>
            <p:ph type="title"/>
          </p:nvPr>
        </p:nvSpPr>
        <p:spPr/>
        <p:txBody>
          <a:bodyPr/>
          <a:lstStyle/>
          <a:p>
            <a:pPr algn="r" rtl="1"/>
            <a:r>
              <a:rPr lang="he-IL"/>
              <a:t>קטגוריה 5</a:t>
            </a:r>
          </a:p>
        </p:txBody>
      </p:sp>
      <p:sp>
        <p:nvSpPr>
          <p:cNvPr id="18" name="מציין מיקום טקסט 17"/>
          <p:cNvSpPr>
            <a:spLocks noGrp="1"/>
          </p:cNvSpPr>
          <p:nvPr>
            <p:ph type="body" sz="quarter" idx="17"/>
          </p:nvPr>
        </p:nvSpPr>
        <p:spPr/>
        <p:txBody>
          <a:bodyPr/>
          <a:lstStyle/>
          <a:p>
            <a:pPr rtl="1"/>
            <a:r>
              <a:rPr lang="he-IL" dirty="0"/>
              <a:t>40</a:t>
            </a:r>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5 בשווי 50 נקודות</a:t>
            </a:r>
          </a:p>
        </p:txBody>
      </p:sp>
      <p:sp>
        <p:nvSpPr>
          <p:cNvPr id="16" name="מציין מיקום טקסט 15"/>
          <p:cNvSpPr>
            <a:spLocks noGrp="1"/>
          </p:cNvSpPr>
          <p:nvPr>
            <p:ph type="body" sz="quarter" idx="14"/>
          </p:nvPr>
        </p:nvSpPr>
        <p:spPr/>
        <p:txBody>
          <a:bodyPr/>
          <a:lstStyle/>
          <a:p>
            <a:pPr algn="r" rtl="1"/>
            <a:r>
              <a:rPr lang="he-IL"/>
              <a:t>תשובה בשווי 50 נקודות</a:t>
            </a:r>
          </a:p>
        </p:txBody>
      </p:sp>
      <p:sp>
        <p:nvSpPr>
          <p:cNvPr id="10" name="כותרת 9"/>
          <p:cNvSpPr>
            <a:spLocks noGrp="1"/>
          </p:cNvSpPr>
          <p:nvPr>
            <p:ph type="title"/>
          </p:nvPr>
        </p:nvSpPr>
        <p:spPr/>
        <p:txBody>
          <a:bodyPr/>
          <a:lstStyle/>
          <a:p>
            <a:pPr algn="r" rtl="1"/>
            <a:r>
              <a:rPr lang="he-IL"/>
              <a:t>קטגוריה 5</a:t>
            </a:r>
          </a:p>
        </p:txBody>
      </p:sp>
      <p:sp>
        <p:nvSpPr>
          <p:cNvPr id="18" name="מציין מיקום טקסט 17"/>
          <p:cNvSpPr>
            <a:spLocks noGrp="1"/>
          </p:cNvSpPr>
          <p:nvPr>
            <p:ph type="body" sz="quarter" idx="17"/>
          </p:nvPr>
        </p:nvSpPr>
        <p:spPr/>
        <p:txBody>
          <a:bodyPr/>
          <a:lstStyle/>
          <a:p>
            <a:pPr rtl="1"/>
            <a:r>
              <a:rPr lang="he-IL" dirty="0"/>
              <a:t>50</a:t>
            </a:r>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1 בשווי 20 נקודות</a:t>
            </a:r>
          </a:p>
        </p:txBody>
      </p:sp>
      <p:sp>
        <p:nvSpPr>
          <p:cNvPr id="16" name="מציין מיקום טקסט 15"/>
          <p:cNvSpPr>
            <a:spLocks noGrp="1"/>
          </p:cNvSpPr>
          <p:nvPr>
            <p:ph type="body" sz="quarter" idx="14"/>
          </p:nvPr>
        </p:nvSpPr>
        <p:spPr/>
        <p:txBody>
          <a:bodyPr/>
          <a:lstStyle/>
          <a:p>
            <a:pPr algn="r" rtl="1"/>
            <a:r>
              <a:rPr lang="he-IL"/>
              <a:t>תשובה בשווי 20 נקודות</a:t>
            </a:r>
          </a:p>
        </p:txBody>
      </p:sp>
      <p:sp>
        <p:nvSpPr>
          <p:cNvPr id="10" name="כותרת 9"/>
          <p:cNvSpPr>
            <a:spLocks noGrp="1"/>
          </p:cNvSpPr>
          <p:nvPr>
            <p:ph type="title"/>
          </p:nvPr>
        </p:nvSpPr>
        <p:spPr/>
        <p:txBody>
          <a:bodyPr/>
          <a:lstStyle/>
          <a:p>
            <a:pPr algn="r" rtl="1"/>
            <a:r>
              <a:rPr lang="he-IL"/>
              <a:t>קטגוריה 1</a:t>
            </a:r>
          </a:p>
        </p:txBody>
      </p:sp>
      <p:sp>
        <p:nvSpPr>
          <p:cNvPr id="18" name="מציין מיקום טקסט 17"/>
          <p:cNvSpPr>
            <a:spLocks noGrp="1"/>
          </p:cNvSpPr>
          <p:nvPr>
            <p:ph type="body" sz="quarter" idx="17"/>
          </p:nvPr>
        </p:nvSpPr>
        <p:spPr/>
        <p:txBody>
          <a:bodyPr/>
          <a:lstStyle/>
          <a:p>
            <a:pPr rtl="1"/>
            <a:r>
              <a:rPr lang="he-IL" dirty="0"/>
              <a:t>20</a:t>
            </a:r>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1 בשווי 30 נקודות</a:t>
            </a:r>
          </a:p>
        </p:txBody>
      </p:sp>
      <p:sp>
        <p:nvSpPr>
          <p:cNvPr id="16" name="מציין מיקום טקסט 15"/>
          <p:cNvSpPr>
            <a:spLocks noGrp="1"/>
          </p:cNvSpPr>
          <p:nvPr>
            <p:ph type="body" sz="quarter" idx="14"/>
          </p:nvPr>
        </p:nvSpPr>
        <p:spPr/>
        <p:txBody>
          <a:bodyPr/>
          <a:lstStyle/>
          <a:p>
            <a:pPr algn="r" rtl="1"/>
            <a:r>
              <a:rPr lang="he-IL"/>
              <a:t>תשובה בשווי 30 נקודות</a:t>
            </a:r>
          </a:p>
        </p:txBody>
      </p:sp>
      <p:sp>
        <p:nvSpPr>
          <p:cNvPr id="10" name="כותרת 9"/>
          <p:cNvSpPr>
            <a:spLocks noGrp="1"/>
          </p:cNvSpPr>
          <p:nvPr>
            <p:ph type="title"/>
          </p:nvPr>
        </p:nvSpPr>
        <p:spPr/>
        <p:txBody>
          <a:bodyPr/>
          <a:lstStyle/>
          <a:p>
            <a:pPr algn="r" rtl="1"/>
            <a:r>
              <a:rPr lang="he-IL"/>
              <a:t>קטגוריה 1</a:t>
            </a:r>
          </a:p>
        </p:txBody>
      </p:sp>
      <p:sp>
        <p:nvSpPr>
          <p:cNvPr id="18" name="מציין מיקום טקסט 17"/>
          <p:cNvSpPr>
            <a:spLocks noGrp="1"/>
          </p:cNvSpPr>
          <p:nvPr>
            <p:ph type="body" sz="quarter" idx="17"/>
          </p:nvPr>
        </p:nvSpPr>
        <p:spPr/>
        <p:txBody>
          <a:bodyPr/>
          <a:lstStyle/>
          <a:p>
            <a:pPr rtl="1"/>
            <a:r>
              <a:rPr lang="he-IL" dirty="0"/>
              <a:t>30</a:t>
            </a:r>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1 בשווי 40 נקודות</a:t>
            </a:r>
          </a:p>
        </p:txBody>
      </p:sp>
      <p:sp>
        <p:nvSpPr>
          <p:cNvPr id="16" name="מציין מיקום טקסט 15"/>
          <p:cNvSpPr>
            <a:spLocks noGrp="1"/>
          </p:cNvSpPr>
          <p:nvPr>
            <p:ph type="body" sz="quarter" idx="14"/>
          </p:nvPr>
        </p:nvSpPr>
        <p:spPr/>
        <p:txBody>
          <a:bodyPr/>
          <a:lstStyle/>
          <a:p>
            <a:pPr algn="r" rtl="1"/>
            <a:r>
              <a:rPr lang="he-IL"/>
              <a:t>תשובה בשווי 40 נקודות</a:t>
            </a:r>
          </a:p>
        </p:txBody>
      </p:sp>
      <p:sp>
        <p:nvSpPr>
          <p:cNvPr id="10" name="כותרת 9"/>
          <p:cNvSpPr>
            <a:spLocks noGrp="1"/>
          </p:cNvSpPr>
          <p:nvPr>
            <p:ph type="title"/>
          </p:nvPr>
        </p:nvSpPr>
        <p:spPr/>
        <p:txBody>
          <a:bodyPr/>
          <a:lstStyle/>
          <a:p>
            <a:pPr algn="r" rtl="1"/>
            <a:r>
              <a:rPr lang="he-IL"/>
              <a:t>קטגוריה 1</a:t>
            </a:r>
          </a:p>
        </p:txBody>
      </p:sp>
      <p:sp>
        <p:nvSpPr>
          <p:cNvPr id="18" name="מציין מיקום טקסט 17"/>
          <p:cNvSpPr>
            <a:spLocks noGrp="1"/>
          </p:cNvSpPr>
          <p:nvPr>
            <p:ph type="body" sz="quarter" idx="17"/>
          </p:nvPr>
        </p:nvSpPr>
        <p:spPr/>
        <p:txBody>
          <a:bodyPr/>
          <a:lstStyle/>
          <a:p>
            <a:pPr rtl="1"/>
            <a:r>
              <a:rPr lang="he-IL" dirty="0"/>
              <a:t>40</a:t>
            </a:r>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1 בשווי 50 נקודות</a:t>
            </a:r>
          </a:p>
        </p:txBody>
      </p:sp>
      <p:sp>
        <p:nvSpPr>
          <p:cNvPr id="16" name="מציין מיקום טקסט 15"/>
          <p:cNvSpPr>
            <a:spLocks noGrp="1"/>
          </p:cNvSpPr>
          <p:nvPr>
            <p:ph type="body" sz="quarter" idx="14"/>
          </p:nvPr>
        </p:nvSpPr>
        <p:spPr/>
        <p:txBody>
          <a:bodyPr/>
          <a:lstStyle/>
          <a:p>
            <a:pPr algn="r" rtl="1"/>
            <a:r>
              <a:rPr lang="he-IL"/>
              <a:t>תשובה בשווי 50 נקודות</a:t>
            </a:r>
          </a:p>
        </p:txBody>
      </p:sp>
      <p:sp>
        <p:nvSpPr>
          <p:cNvPr id="10" name="כותרת 9"/>
          <p:cNvSpPr>
            <a:spLocks noGrp="1"/>
          </p:cNvSpPr>
          <p:nvPr>
            <p:ph type="title"/>
          </p:nvPr>
        </p:nvSpPr>
        <p:spPr/>
        <p:txBody>
          <a:bodyPr/>
          <a:lstStyle/>
          <a:p>
            <a:pPr algn="r" rtl="1"/>
            <a:r>
              <a:rPr lang="he-IL"/>
              <a:t>קטגוריה 1</a:t>
            </a:r>
          </a:p>
        </p:txBody>
      </p:sp>
      <p:sp>
        <p:nvSpPr>
          <p:cNvPr id="18" name="מציין מיקום טקסט 17"/>
          <p:cNvSpPr>
            <a:spLocks noGrp="1"/>
          </p:cNvSpPr>
          <p:nvPr>
            <p:ph type="body" sz="quarter" idx="17"/>
          </p:nvPr>
        </p:nvSpPr>
        <p:spPr/>
        <p:txBody>
          <a:bodyPr/>
          <a:lstStyle/>
          <a:p>
            <a:pPr rtl="1"/>
            <a:r>
              <a:rPr lang="he-IL" dirty="0"/>
              <a:t>50</a:t>
            </a:r>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rtl="1"/>
            <a:r>
              <a:rPr lang="he-IL"/>
              <a:t>הבא: שאלות בקטגוריה 2</a:t>
            </a:r>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מציין מיקום טקסט 7"/>
          <p:cNvSpPr>
            <a:spLocks noGrp="1"/>
          </p:cNvSpPr>
          <p:nvPr>
            <p:ph type="body" sz="quarter" idx="13"/>
          </p:nvPr>
        </p:nvSpPr>
        <p:spPr/>
        <p:txBody>
          <a:bodyPr/>
          <a:lstStyle/>
          <a:p>
            <a:pPr algn="r" rtl="1"/>
            <a:r>
              <a:rPr lang="he-IL"/>
              <a:t>שאלה בקטגוריה 2 בשווי 10 נקודות</a:t>
            </a:r>
          </a:p>
        </p:txBody>
      </p:sp>
      <p:sp>
        <p:nvSpPr>
          <p:cNvPr id="16" name="מציין מיקום טקסט 15"/>
          <p:cNvSpPr>
            <a:spLocks noGrp="1"/>
          </p:cNvSpPr>
          <p:nvPr>
            <p:ph type="body" sz="quarter" idx="14"/>
          </p:nvPr>
        </p:nvSpPr>
        <p:spPr/>
        <p:txBody>
          <a:bodyPr/>
          <a:lstStyle/>
          <a:p>
            <a:pPr algn="r" rtl="1"/>
            <a:r>
              <a:rPr lang="he-IL"/>
              <a:t>תשובה בשווי 10 נקודות</a:t>
            </a:r>
          </a:p>
        </p:txBody>
      </p:sp>
      <p:sp>
        <p:nvSpPr>
          <p:cNvPr id="10" name="כותרת 9"/>
          <p:cNvSpPr>
            <a:spLocks noGrp="1"/>
          </p:cNvSpPr>
          <p:nvPr>
            <p:ph type="title"/>
          </p:nvPr>
        </p:nvSpPr>
        <p:spPr/>
        <p:txBody>
          <a:bodyPr/>
          <a:lstStyle/>
          <a:p>
            <a:pPr algn="r" rtl="1"/>
            <a:r>
              <a:rPr lang="he-IL"/>
              <a:t>קטגוריה 2</a:t>
            </a:r>
          </a:p>
        </p:txBody>
      </p:sp>
      <p:sp>
        <p:nvSpPr>
          <p:cNvPr id="18" name="מציין מיקום טקסט 17"/>
          <p:cNvSpPr>
            <a:spLocks noGrp="1"/>
          </p:cNvSpPr>
          <p:nvPr>
            <p:ph type="body" sz="quarter" idx="17"/>
          </p:nvPr>
        </p:nvSpPr>
        <p:spPr/>
        <p:txBody>
          <a:bodyPr/>
          <a:lstStyle/>
          <a:p>
            <a:pPr rtl="1"/>
            <a:r>
              <a:rPr lang="he-IL" dirty="0"/>
              <a:t>10</a:t>
            </a:r>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משחק לוח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467</Words>
  <Application>Microsoft Office PowerPoint</Application>
  <PresentationFormat>מסך רחב</PresentationFormat>
  <Paragraphs>143</Paragraphs>
  <Slides>31</Slides>
  <Notes>6</Notes>
  <HiddenSlides>30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31</vt:i4>
      </vt:variant>
    </vt:vector>
  </HeadingPairs>
  <TitlesOfParts>
    <vt:vector size="36" baseType="lpstr">
      <vt:lpstr>Arial</vt:lpstr>
      <vt:lpstr>Calibri</vt:lpstr>
      <vt:lpstr>Corbel</vt:lpstr>
      <vt:lpstr>Tahoma</vt:lpstr>
      <vt:lpstr>משחק לוח 16x9</vt:lpstr>
      <vt:lpstr>מצגת של PowerPoint</vt:lpstr>
      <vt:lpstr>הבא: שאלות בקטגוריה 1</vt:lpstr>
      <vt:lpstr>קטגוריה 1</vt:lpstr>
      <vt:lpstr>קטגוריה 1</vt:lpstr>
      <vt:lpstr>קטגוריה 1</vt:lpstr>
      <vt:lpstr>קטגוריה 1</vt:lpstr>
      <vt:lpstr>קטגוריה 1</vt:lpstr>
      <vt:lpstr>הבא: שאלות בקטגוריה 2</vt:lpstr>
      <vt:lpstr>קטגוריה 2</vt:lpstr>
      <vt:lpstr>קטגוריה 2</vt:lpstr>
      <vt:lpstr>קטגוריה 2</vt:lpstr>
      <vt:lpstr>קטגוריה 2</vt:lpstr>
      <vt:lpstr>קטגוריה 2</vt:lpstr>
      <vt:lpstr>הבא: שאלות בקטגוריה 3</vt:lpstr>
      <vt:lpstr>קטגוריה 3</vt:lpstr>
      <vt:lpstr>קטגוריה 3</vt:lpstr>
      <vt:lpstr>קטגוריה 3</vt:lpstr>
      <vt:lpstr>קטגוריה 3</vt:lpstr>
      <vt:lpstr>קטגוריה 3</vt:lpstr>
      <vt:lpstr>הבא: שאלות בקטגוריה 4</vt:lpstr>
      <vt:lpstr>קטגוריה 4</vt:lpstr>
      <vt:lpstr>קטגוריה 4</vt:lpstr>
      <vt:lpstr>קטגוריה 4</vt:lpstr>
      <vt:lpstr>קטגוריה 4</vt:lpstr>
      <vt:lpstr>קטגוריה 4</vt:lpstr>
      <vt:lpstr>הבא: שאלות בקטגוריה 5</vt:lpstr>
      <vt:lpstr>קטגוריה 5</vt:lpstr>
      <vt:lpstr>קטגוריה 5</vt:lpstr>
      <vt:lpstr>קטגוריה 5</vt:lpstr>
      <vt:lpstr>קטגוריה 5</vt:lpstr>
      <vt:lpstr>קטגוריה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2014-01-15T12:47:35Z</dcterms:created>
  <dcterms:modified xsi:type="dcterms:W3CDTF">2014-01-23T04:20:12Z</dcterms:modified>
</cp:coreProperties>
</file>