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5632" autoAdjust="0"/>
  </p:normalViewPr>
  <p:slideViewPr>
    <p:cSldViewPr>
      <p:cViewPr varScale="1">
        <p:scale>
          <a:sx n="102" d="100"/>
          <a:sy n="102" d="100"/>
        </p:scale>
        <p:origin x="114" y="23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סידרה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גיליון1!$A$2:$A$5</c:f>
              <c:strCache>
                <c:ptCount val="4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סידרה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גיליון1!$A$2:$A$5</c:f>
              <c:strCache>
                <c:ptCount val="4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</c:strCache>
            </c:strRef>
          </c:cat>
          <c:val>
            <c:numRef>
              <c:f>גיליון1!$C$2:$C$5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סידרה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גיליון1!$A$2:$A$5</c:f>
              <c:strCache>
                <c:ptCount val="4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</c:strCache>
            </c:strRef>
          </c:cat>
          <c:val>
            <c:numRef>
              <c:f>גיליון1!$D$2:$D$5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14835552"/>
        <c:axId val="214836112"/>
      </c:barChart>
      <c:catAx>
        <c:axId val="21483555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he-IL"/>
          </a:p>
        </c:txPr>
        <c:crossAx val="214836112"/>
        <c:crosses val="autoZero"/>
        <c:auto val="1"/>
        <c:lblAlgn val="ctr"/>
        <c:lblOffset val="100"/>
        <c:noMultiLvlLbl val="0"/>
      </c:catAx>
      <c:valAx>
        <c:axId val="214836112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21483555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כותרת שלב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pPr algn="r"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pPr algn="r"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BE8A73-9D5C-4331-9D91-B2F90B0E1D84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כותרת שלב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pPr algn="r"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pPr algn="r"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7F5F634-3F26-431A-81DB-17B153217268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כותרת שלב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pPr algn="r"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pPr algn="r"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 val="rev"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lef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6173985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כותרת שלב 1</a:t>
          </a:r>
        </a:p>
      </dsp:txBody>
      <dsp:txXfrm>
        <a:off x="6255820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399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כותרת שלב 2</a:t>
          </a:r>
        </a:p>
      </dsp:txBody>
      <dsp:txXfrm>
        <a:off x="3282234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226814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כותרת שלב 3</a:t>
          </a:r>
        </a:p>
      </dsp:txBody>
      <dsp:txXfrm>
        <a:off x="308649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B1659ACC-BB8B-40BD-9C3D-7515A99833BA}" type="datetimeFigureOut">
              <a:rPr lang="he-IL"/>
              <a:t>ו'/טבת/תשע"ד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FE02B09C-4EB4-4858-8C5D-928515EB5FA1}" type="slidenum">
              <a:rPr lang="he-IL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6CAB3F5D-6129-4745-AD27-E1F8E3F0C4BE}" type="datetimeFigureOut">
              <a:t>ו'/טבת/תשע"ד</a:t>
            </a:fld>
            <a:endParaRPr lang="he-IL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BC640D2E-0C1A-4418-8763-9BB732EB1D20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BC640D2E-0C1A-4418-8763-9BB732EB1D2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471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BC640D2E-0C1A-4418-8763-9BB732EB1D20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606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3A2CC701-D80A-463B-8415-A85485312088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BC640D2E-0C1A-4418-8763-9BB732EB1D20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655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BC640D2E-0C1A-4418-8763-9BB732EB1D2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2729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BC640D2E-0C1A-4418-8763-9BB732EB1D20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6309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BC640D2E-0C1A-4418-8763-9BB732EB1D20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7017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BC640D2E-0C1A-4418-8763-9BB732EB1D2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3628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BC640D2E-0C1A-4418-8763-9BB732EB1D20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5175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BC640D2E-0C1A-4418-8763-9BB732EB1D20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979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צורה חופשית 175"/>
          <p:cNvSpPr>
            <a:spLocks/>
          </p:cNvSpPr>
          <p:nvPr/>
        </p:nvSpPr>
        <p:spPr bwMode="auto">
          <a:xfrm flipH="1">
            <a:off x="8137843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185" name="צורה חופשית 176"/>
          <p:cNvSpPr>
            <a:spLocks/>
          </p:cNvSpPr>
          <p:nvPr/>
        </p:nvSpPr>
        <p:spPr bwMode="auto">
          <a:xfrm flipH="1">
            <a:off x="8496618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grpSp>
        <p:nvGrpSpPr>
          <p:cNvPr id="1353" name="קבוצה 1352"/>
          <p:cNvGrpSpPr/>
          <p:nvPr/>
        </p:nvGrpSpPr>
        <p:grpSpPr>
          <a:xfrm flipH="1">
            <a:off x="9693276" y="5268913"/>
            <a:ext cx="2498725" cy="1612900"/>
            <a:chOff x="0" y="5268913"/>
            <a:chExt cx="2498725" cy="1612900"/>
          </a:xfrm>
        </p:grpSpPr>
        <p:sp>
          <p:nvSpPr>
            <p:cNvPr id="1220" name="צורה חופשית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21" name="צורה חופשית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22" name="צורה חופשית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23" name="צורה חופשית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24" name="צורה חופשית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25" name="צורה חופשית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26" name="צורה חופשית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28" name="צורה חופשית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29" name="צורה חופשית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30" name="צורה חופשית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31" name="צורה חופשית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32" name="צורה חופשית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33" name="צורה חופשית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34" name="צורה חופשית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35" name="צורה חופשית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36" name="צורה חופשית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37" name="צורה חופשית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38" name="צורה חופשית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39" name="צורה חופשית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40" name="צורה חופשית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41" name="צורה חופשית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42" name="צורה חופשית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43" name="צורה חופשית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44" name="צורה חופשית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45" name="צורה חופשית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46" name="צורה חופשית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47" name="צורה חופשית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48" name="צורה חופשית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49" name="צורה חופשית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50" name="צורה חופשית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51" name="צורה חופשית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52" name="צורה חופשית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53" name="צורה חופשית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54" name="צורה חופשית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55" name="צורה חופשית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56" name="צורה חופשית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57" name="צורה חופשית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58" name="צורה חופשית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59" name="צורה חופשית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60" name="צורה חופשית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61" name="צורה חופשית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62" name="צורה חופשית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63" name="צורה חופשית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64" name="צורה חופשית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65" name="צורה חופשית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66" name="צורה חופשית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67" name="צורה חופשית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68" name="צורה חופשית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69" name="צורה חופשית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70" name="צורה חופשית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71" name="צורה חופשית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72" name="צורה חופשית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73" name="צורה חופשית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74" name="צורה חופשית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75" name="צורה חופשית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76" name="צורה חופשית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77" name="צורה חופשית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78" name="צורה חופשית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79" name="צורה חופשית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80" name="צורה חופשית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81" name="צורה חופשית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82" name="צורה חופשית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83" name="צורה חופשית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84" name="צורה חופשית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85" name="צורה חופשית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86" name="צורה חופשית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87" name="צורה חופשית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88" name="צורה חופשית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89" name="צורה חופשית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90" name="צורה חופשית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91" name="צורה חופשית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92" name="צורה חופשית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93" name="צורה חופשית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94" name="צורה חופשית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95" name="צורה חופשית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96" name="צורה חופשית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97" name="צורה חופשית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98" name="צורה חופשית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99" name="צורה חופשית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00" name="צורה חופשית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01" name="צורה חופשית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02" name="צורה חופשית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03" name="צורה חופשית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04" name="צורה חופשית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05" name="צורה חופשית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06" name="צורה חופשית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07" name="צורה חופשית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08" name="צורה חופשית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09" name="צורה חופשית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10" name="צורה חופשית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11" name="צורה חופשית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12" name="צורה חופשית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13" name="צורה חופשית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14" name="צורה חופשית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15" name="צורה חופשית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16" name="צורה חופשית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17" name="צורה חופשית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18" name="צורה חופשית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19" name="צורה חופשית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20" name="צורה חופשית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21" name="צורה חופשית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22" name="צורה חופשית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23" name="צורה חופשית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24" name="צורה חופשית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25" name="צורה חופשית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26" name="צורה חופשית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27" name="צורה חופשית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28" name="צורה חופשית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29" name="צורה חופשית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30" name="צורה חופשית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31" name="צורה חופשית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32" name="צורה חופשית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33" name="צורה חופשית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34" name="צורה חופשית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35" name="צורה חופשית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36" name="צורה חופשית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37" name="צורה חופשית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38" name="צורה חופשית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39" name="צורה חופשית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45" name="צורה חופשית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46" name="צורה חופשית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</p:grpSp>
      <p:sp>
        <p:nvSpPr>
          <p:cNvPr id="1151" name="צורה חופשית 174"/>
          <p:cNvSpPr>
            <a:spLocks/>
          </p:cNvSpPr>
          <p:nvPr/>
        </p:nvSpPr>
        <p:spPr bwMode="auto">
          <a:xfrm flipH="1">
            <a:off x="-7620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186" name="צורה חופשית 177"/>
          <p:cNvSpPr>
            <a:spLocks/>
          </p:cNvSpPr>
          <p:nvPr/>
        </p:nvSpPr>
        <p:spPr bwMode="auto">
          <a:xfrm flipH="1">
            <a:off x="-7620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grpSp>
        <p:nvGrpSpPr>
          <p:cNvPr id="1348" name="קבוצה 1347"/>
          <p:cNvGrpSpPr/>
          <p:nvPr/>
        </p:nvGrpSpPr>
        <p:grpSpPr>
          <a:xfrm flipH="1">
            <a:off x="-7619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צורה חופשית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88" name="צורה חופשית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89" name="צורה חופשית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90" name="צורה חופשית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91" name="צורה חופשית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92" name="צורה חופשית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93" name="צורה חופשית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94" name="צורה חופשית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95" name="צורה חופשית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96" name="צורה חופשית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98" name="צורה חופשית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99" name="צורה חופשית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00" name="צורה חופשית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01" name="צורה חופשית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02" name="צורה חופשית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03" name="צורה חופשית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04" name="צורה חופשית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05" name="צורה חופשית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06" name="צורה חופשית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07" name="צורה חופשית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08" name="צורה חופשית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09" name="צורה חופשית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10" name="צורה חופשית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11" name="צורה חופשית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12" name="צורה חופשית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13" name="צורה חופשית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14" name="צורה חופשית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15" name="צורה חופשית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16" name="צורה חופשית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18" name="צורה חופשית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19" name="צורה חופשית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</p:grpSp>
      <p:sp>
        <p:nvSpPr>
          <p:cNvPr id="1341" name="צורה חופשית 331"/>
          <p:cNvSpPr>
            <a:spLocks/>
          </p:cNvSpPr>
          <p:nvPr/>
        </p:nvSpPr>
        <p:spPr bwMode="auto">
          <a:xfrm flipH="1">
            <a:off x="-7620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343" name="צורה חופשית 333"/>
          <p:cNvSpPr>
            <a:spLocks/>
          </p:cNvSpPr>
          <p:nvPr/>
        </p:nvSpPr>
        <p:spPr bwMode="auto">
          <a:xfrm flipH="1">
            <a:off x="-7620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grpSp>
        <p:nvGrpSpPr>
          <p:cNvPr id="1351" name="קבוצה 1350"/>
          <p:cNvGrpSpPr/>
          <p:nvPr/>
        </p:nvGrpSpPr>
        <p:grpSpPr>
          <a:xfrm flipH="1">
            <a:off x="-2856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צורה חופשית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40" name="צורה חופשית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42" name="צורה חופשית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</p:grpSp>
      <p:sp>
        <p:nvSpPr>
          <p:cNvPr id="2" name="כותרת 1"/>
          <p:cNvSpPr>
            <a:spLocks noGrp="1"/>
          </p:cNvSpPr>
          <p:nvPr userDrawn="1"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r" latinLnBrk="0">
              <a:lnSpc>
                <a:spcPct val="90000"/>
              </a:lnSpc>
              <a:defRPr lang="he-IL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 userDrawn="1"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r" latinLnBrk="0">
              <a:buNone/>
              <a:defRPr lang="he-IL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rtl="1"/>
            <a:r>
              <a:rPr lang="he-IL"/>
              <a:t>לחץ כדי לערוך סגנון כותרת משנה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algn="r" latinLnBrk="0">
              <a:defRPr lang="he-IL"/>
            </a:lvl5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F4E5243-F52A-4D37-9694-EB26C6C31910}" type="datetime1">
              <a:t>ו'/טבת/תשע"ד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וטקסט אנכ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algn="r" latinLnBrk="0">
              <a:defRPr lang="he-IL"/>
            </a:lvl5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  <a:p>
            <a:pPr lvl="4" algn="r" rtl="1"/>
            <a:endParaRPr lang="he-IL"/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3A77B6E1-634A-48DC-9E8B-D894023267EF}" type="datetime1">
              <a:t>ו'/טבת/תשע"ד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24ABB9F7-FE8F-4CB7-B90F-B7A115B006F6}" type="datetimeFigureOut">
              <a:t>ו'/טבת/תשע"ד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DC2E8EBC-E876-4F75-A8E2-294E580032CD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r" latinLnBrk="0">
              <a:defRPr lang="he-IL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algn="r" latinLnBrk="0">
              <a:buNone/>
              <a:defRPr lang="he-IL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r" latinLnBrk="0">
              <a:buNone/>
              <a:defRPr lang="he-I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101A9C7-C274-4F50-89C9-83BDB06EDB81}" type="datetime1">
              <a:t>ו'/טבת/תשע"ד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6BBE7942-5B1B-4E74-B3CD-25BF9B0ABE25}" type="slidenum"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כפו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algn="r" latinLnBrk="0">
              <a:defRPr lang="he-IL" sz="2399"/>
            </a:lvl1pPr>
            <a:lvl2pPr algn="r" latinLnBrk="0">
              <a:defRPr lang="he-IL" sz="2200"/>
            </a:lvl2pPr>
            <a:lvl3pPr algn="r" latinLnBrk="0">
              <a:defRPr lang="he-IL" sz="1799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799"/>
            </a:lvl6pPr>
            <a:lvl7pPr algn="r" latinLnBrk="0">
              <a:defRPr lang="he-IL" sz="1799"/>
            </a:lvl7pPr>
            <a:lvl8pPr algn="r" latinLnBrk="0">
              <a:defRPr lang="he-IL" sz="1799"/>
            </a:lvl8pPr>
            <a:lvl9pPr algn="r" latinLnBrk="0">
              <a:defRPr lang="he-IL" sz="1799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algn="r" latinLnBrk="0">
              <a:defRPr lang="he-IL" sz="2399"/>
            </a:lvl1pPr>
            <a:lvl2pPr algn="r" latinLnBrk="0">
              <a:defRPr lang="he-IL" sz="2200"/>
            </a:lvl2pPr>
            <a:lvl3pPr algn="r" latinLnBrk="0">
              <a:defRPr lang="he-IL" sz="1799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799"/>
            </a:lvl6pPr>
            <a:lvl7pPr algn="r" latinLnBrk="0">
              <a:defRPr lang="he-IL" sz="1799"/>
            </a:lvl7pPr>
            <a:lvl8pPr algn="r" latinLnBrk="0">
              <a:defRPr lang="he-IL" sz="1799"/>
            </a:lvl8pPr>
            <a:lvl9pPr algn="r" latinLnBrk="0">
              <a:defRPr lang="he-IL" sz="1799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F12952B5-7A2F-4CC8-B7CE-9234E21C2837}" type="datetime1">
              <a:t>ו'/טבת/תשע"ד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2600" b="0" cap="all" baseline="0"/>
            </a:lvl1pPr>
            <a:lvl2pPr marL="457063" indent="0" algn="r" latinLnBrk="0">
              <a:buNone/>
              <a:defRPr lang="he-IL" sz="1999" b="1"/>
            </a:lvl2pPr>
            <a:lvl3pPr marL="914126" indent="0" algn="r" latinLnBrk="0">
              <a:buNone/>
              <a:defRPr lang="he-IL" sz="1799" b="1"/>
            </a:lvl3pPr>
            <a:lvl4pPr marL="1371189" indent="0" algn="r" latinLnBrk="0">
              <a:buNone/>
              <a:defRPr lang="he-IL" sz="1600" b="1"/>
            </a:lvl4pPr>
            <a:lvl5pPr marL="1828251" indent="0" algn="r" latinLnBrk="0">
              <a:buNone/>
              <a:defRPr lang="he-IL" sz="1600" b="1"/>
            </a:lvl5pPr>
            <a:lvl6pPr marL="2285314" indent="0" algn="r" latinLnBrk="0">
              <a:buNone/>
              <a:defRPr lang="he-IL" sz="1600" b="1"/>
            </a:lvl6pPr>
            <a:lvl7pPr marL="2742377" indent="0" algn="r" latinLnBrk="0">
              <a:buNone/>
              <a:defRPr lang="he-IL" sz="1600" b="1"/>
            </a:lvl7pPr>
            <a:lvl8pPr marL="3199440" indent="0" algn="r" latinLnBrk="0">
              <a:buNone/>
              <a:defRPr lang="he-IL" sz="1600" b="1"/>
            </a:lvl8pPr>
            <a:lvl9pPr marL="3656503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algn="r" latinLnBrk="0">
              <a:defRPr lang="he-IL" sz="2399"/>
            </a:lvl1pPr>
            <a:lvl2pPr algn="r" latinLnBrk="0">
              <a:defRPr lang="he-IL" sz="2200"/>
            </a:lvl2pPr>
            <a:lvl3pPr algn="r" latinLnBrk="0">
              <a:defRPr lang="he-IL" sz="1799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2600" b="0" cap="all" baseline="0"/>
            </a:lvl1pPr>
            <a:lvl2pPr marL="457063" indent="0" algn="r" latinLnBrk="0">
              <a:buNone/>
              <a:defRPr lang="he-IL" sz="1999" b="1"/>
            </a:lvl2pPr>
            <a:lvl3pPr marL="914126" indent="0" algn="r" latinLnBrk="0">
              <a:buNone/>
              <a:defRPr lang="he-IL" sz="1799" b="1"/>
            </a:lvl3pPr>
            <a:lvl4pPr marL="1371189" indent="0" algn="r" latinLnBrk="0">
              <a:buNone/>
              <a:defRPr lang="he-IL" sz="1600" b="1"/>
            </a:lvl4pPr>
            <a:lvl5pPr marL="1828251" indent="0" algn="r" latinLnBrk="0">
              <a:buNone/>
              <a:defRPr lang="he-IL" sz="1600" b="1"/>
            </a:lvl5pPr>
            <a:lvl6pPr marL="2285314" indent="0" algn="r" latinLnBrk="0">
              <a:buNone/>
              <a:defRPr lang="he-IL" sz="1600" b="1"/>
            </a:lvl6pPr>
            <a:lvl7pPr marL="2742377" indent="0" algn="r" latinLnBrk="0">
              <a:buNone/>
              <a:defRPr lang="he-IL" sz="1600" b="1"/>
            </a:lvl7pPr>
            <a:lvl8pPr marL="3199440" indent="0" algn="r" latinLnBrk="0">
              <a:buNone/>
              <a:defRPr lang="he-IL" sz="1600" b="1"/>
            </a:lvl8pPr>
            <a:lvl9pPr marL="3656503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algn="r" latinLnBrk="0">
              <a:defRPr lang="he-IL" sz="2399"/>
            </a:lvl1pPr>
            <a:lvl2pPr algn="r" latinLnBrk="0">
              <a:defRPr lang="he-IL" sz="2200"/>
            </a:lvl2pPr>
            <a:lvl3pPr algn="r" latinLnBrk="0">
              <a:defRPr lang="he-IL" sz="1799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E1DA07A-9201-4B4B-BAF2-015AFA30F520}" type="datetime1">
              <a:t>ו'/טבת/תשע"ד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he-IL"/>
          </a:p>
        </p:txBody>
      </p:sp>
      <p:sp>
        <p:nvSpPr>
          <p:cNvPr id="10" name="כותרת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240" name="מציין מיקום תאריך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101A9C7-C274-4F50-89C9-83BDB06EDB81}" type="datetime1">
              <a:t>ו'/טבת/תשע"ד</a:t>
            </a:fld>
            <a:endParaRPr lang="he-IL"/>
          </a:p>
        </p:txBody>
      </p:sp>
      <p:sp>
        <p:nvSpPr>
          <p:cNvPr id="241" name="מציין מיקום כותרת תחתונה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42" name="מציין מיקום מספר שקופית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6BBE7942-5B1B-4E74-B3CD-25BF9B0ABE25}" type="slidenum"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CB67DBB-F8DB-48F4-997A-49FAD7ECC765}" type="datetime1">
              <a:t>ו'/טבת/תשע"ד</a:t>
            </a:fld>
            <a:endParaRPr lang="he-IL"/>
          </a:p>
        </p:txBody>
      </p:sp>
      <p:sp>
        <p:nvSpPr>
          <p:cNvPr id="3" name="מציין מיקום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6BBE7942-5B1B-4E74-B3CD-25BF9B0ABE25}" type="slidenum"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32615" y="741872"/>
            <a:ext cx="4190998" cy="2687128"/>
          </a:xfrm>
        </p:spPr>
        <p:txBody>
          <a:bodyPr anchor="b">
            <a:normAutofit/>
          </a:bodyPr>
          <a:lstStyle>
            <a:lvl1pPr algn="r" latinLnBrk="0">
              <a:defRPr lang="he-IL" sz="4000" b="1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65214" y="761999"/>
            <a:ext cx="5562601" cy="5257801"/>
          </a:xfrm>
        </p:spPr>
        <p:txBody>
          <a:bodyPr>
            <a:normAutofit/>
          </a:bodyPr>
          <a:lstStyle>
            <a:lvl1pPr algn="r" latinLnBrk="0">
              <a:defRPr lang="he-IL" sz="2400"/>
            </a:lvl1pPr>
            <a:lvl2pPr algn="r" latinLnBrk="0">
              <a:defRPr lang="he-IL" sz="22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939191" y="3581400"/>
            <a:ext cx="4190998" cy="243840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800"/>
              </a:spcBef>
              <a:buNone/>
              <a:defRPr lang="he-IL" sz="2400"/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BF13884F-698C-4153-AB67-9A0F214F106F}" type="datetimeFigureOut">
              <a:t>ו'/טבת/תשע"ד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3B7FEA86-1680-48AE-B31F-3E3431F3A323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32614" y="741872"/>
            <a:ext cx="4190999" cy="2687128"/>
          </a:xfrm>
        </p:spPr>
        <p:txBody>
          <a:bodyPr anchor="b">
            <a:normAutofit/>
          </a:bodyPr>
          <a:lstStyle>
            <a:lvl1pPr algn="r" latinLnBrk="0">
              <a:defRPr lang="he-IL" sz="4000" b="1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מונה 2"/>
          <p:cNvSpPr>
            <a:spLocks noGrp="1"/>
          </p:cNvSpPr>
          <p:nvPr>
            <p:ph type="pic" idx="1"/>
          </p:nvPr>
        </p:nvSpPr>
        <p:spPr>
          <a:xfrm>
            <a:off x="1065212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he-IL" sz="2400">
                <a:solidFill>
                  <a:schemeClr val="tx1"/>
                </a:solidFill>
                <a:effectLst/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931026" y="3581400"/>
            <a:ext cx="4190999" cy="243840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800"/>
              </a:spcBef>
              <a:buNone/>
              <a:defRPr lang="he-IL" sz="2400"/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6" name="מציין מיקום תאריך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101A9C7-C274-4F50-89C9-83BDB06EDB81}" type="datetime1">
              <a:t>ו'/טבת/תשע"ד</a:t>
            </a:fld>
            <a:endParaRPr lang="he-IL"/>
          </a:p>
        </p:txBody>
      </p:sp>
      <p:sp>
        <p:nvSpPr>
          <p:cNvPr id="87" name="מציין מיקום כותרת תחתונה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0" name="מציין מיקום מספר שקופית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6BBE7942-5B1B-4E74-B3CD-25BF9B0ABE25}" type="slidenum"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צורה חופשית 330"/>
          <p:cNvSpPr>
            <a:spLocks/>
          </p:cNvSpPr>
          <p:nvPr/>
        </p:nvSpPr>
        <p:spPr bwMode="auto">
          <a:xfrm flipH="1"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2513012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C101A9C7-C274-4F50-89C9-83BDB06EDB81}" type="datetime1">
              <a:rPr lang="he-IL" smtClean="0"/>
              <a:pPr rtl="1"/>
              <a:t>ו'/טבת/תשע"ד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8887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5224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BBE7942-5B1B-4E74-B3CD-25BF9B0ABE2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he-IL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r" eaLnBrk="1" latinLnBrk="0" hangingPunct="1">
        <a:defRPr lang="he-IL">
          <a:solidFill>
            <a:schemeClr val="tx2"/>
          </a:solidFill>
        </a:defRPr>
      </a:lvl2pPr>
      <a:lvl3pPr algn="r" eaLnBrk="1" latinLnBrk="0" hangingPunct="1">
        <a:defRPr lang="he-IL">
          <a:solidFill>
            <a:schemeClr val="tx2"/>
          </a:solidFill>
        </a:defRPr>
      </a:lvl3pPr>
      <a:lvl4pPr algn="r" eaLnBrk="1" latinLnBrk="0" hangingPunct="1">
        <a:defRPr lang="he-IL">
          <a:solidFill>
            <a:schemeClr val="tx2"/>
          </a:solidFill>
        </a:defRPr>
      </a:lvl4pPr>
      <a:lvl5pPr algn="r" eaLnBrk="1" latinLnBrk="0" hangingPunct="1">
        <a:defRPr lang="he-IL">
          <a:solidFill>
            <a:schemeClr val="tx2"/>
          </a:solidFill>
        </a:defRPr>
      </a:lvl5pPr>
      <a:lvl6pPr algn="r" eaLnBrk="1" latinLnBrk="0" hangingPunct="1">
        <a:defRPr lang="he-IL">
          <a:solidFill>
            <a:schemeClr val="tx2"/>
          </a:solidFill>
        </a:defRPr>
      </a:lvl6pPr>
      <a:lvl7pPr algn="r" eaLnBrk="1" latinLnBrk="0" hangingPunct="1">
        <a:defRPr lang="he-IL">
          <a:solidFill>
            <a:schemeClr val="tx2"/>
          </a:solidFill>
        </a:defRPr>
      </a:lvl7pPr>
      <a:lvl8pPr algn="r" eaLnBrk="1" latinLnBrk="0" hangingPunct="1">
        <a:defRPr lang="he-IL">
          <a:solidFill>
            <a:schemeClr val="tx2"/>
          </a:solidFill>
        </a:defRPr>
      </a:lvl8pPr>
      <a:lvl9pPr algn="r" eaLnBrk="1" latinLnBrk="0" hangingPunct="1">
        <a:defRPr lang="he-IL">
          <a:solidFill>
            <a:schemeClr val="tx2"/>
          </a:solidFill>
        </a:defRPr>
      </a:lvl9pPr>
    </p:titleStyle>
    <p:bodyStyle>
      <a:lvl1pPr marL="228600" indent="-228600" algn="r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he-IL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457200" indent="-228600" algn="r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he-IL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685800" indent="-182880" algn="r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he-IL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868680" indent="-182880" algn="r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he-IL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051560" indent="-182880" algn="r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he-IL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234440" indent="-182880" algn="r" defTabSz="914400" rtl="0" eaLnBrk="1" latinLnBrk="0" hangingPunct="1">
        <a:spcBef>
          <a:spcPts val="600"/>
        </a:spcBef>
        <a:buFont typeface="Arial" pitchFamily="34" charset="0"/>
        <a:buChar char="•"/>
        <a:defRPr lang="he-IL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r" defTabSz="914400" rtl="0" eaLnBrk="1" latinLnBrk="0" hangingPunct="1">
        <a:spcBef>
          <a:spcPts val="600"/>
        </a:spcBef>
        <a:buFont typeface="Arial" pitchFamily="34" charset="0"/>
        <a:buChar char="•"/>
        <a:defRPr lang="he-IL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r" defTabSz="914400" rtl="0" eaLnBrk="1" latinLnBrk="0" hangingPunct="1">
        <a:spcBef>
          <a:spcPts val="600"/>
        </a:spcBef>
        <a:buFont typeface="Arial" pitchFamily="34" charset="0"/>
        <a:buChar char="•"/>
        <a:defRPr lang="he-IL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r" defTabSz="914400" rtl="0" eaLnBrk="1" latinLnBrk="0" hangingPunct="1">
        <a:spcBef>
          <a:spcPts val="600"/>
        </a:spcBef>
        <a:buFont typeface="Arial" pitchFamily="34" charset="0"/>
        <a:buChar char="•"/>
        <a:defRPr lang="he-IL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he-IL">
                <a:latin typeface="Constantia" pitchFamily="18" charset="0"/>
              </a:rPr>
              <a:t>פריסת כותרת</a:t>
            </a:r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he-IL">
                <a:latin typeface="Constantia" pitchFamily="18" charset="0"/>
              </a:rPr>
              <a:t>כותרת משנה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573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7274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>
                <a:latin typeface="Constantia" pitchFamily="18" charset="0"/>
              </a:rPr>
              <a:t>פריסת כותרת ותוכן עם רשימה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/>
              <a:t>הוסף את נקודת התבליט הראשונה כאן</a:t>
            </a:r>
          </a:p>
          <a:p>
            <a:pPr algn="r" rtl="1"/>
            <a:r>
              <a:rPr lang="he-IL"/>
              <a:t>הוסף את נקודת התבליט השניה כאן</a:t>
            </a:r>
          </a:p>
          <a:p>
            <a:pPr algn="r" rtl="1"/>
            <a:r>
              <a:rPr lang="he-IL"/>
              <a:t>הוסף את נקודת התבליט השלישית כאן</a:t>
            </a:r>
            <a:endParaRPr lang="he-IL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פריסת כותרת ותוכן עם תרשים</a:t>
            </a:r>
          </a:p>
        </p:txBody>
      </p:sp>
      <p:graphicFrame>
        <p:nvGraphicFramePr>
          <p:cNvPr id="6" name="מציין מיקום תוכן 5" descr="תרשים טורים מקובץ באשכולות" title="תרשים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202207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פריסת תוכן כפול עם טבלה</a:t>
            </a:r>
          </a:p>
        </p:txBody>
      </p:sp>
      <p:sp>
        <p:nvSpPr>
          <p:cNvPr id="2" name="מציין מיקום תוכן 1"/>
          <p:cNvSpPr>
            <a:spLocks noGrp="1"/>
          </p:cNvSpPr>
          <p:nvPr>
            <p:ph sz="half" idx="1"/>
          </p:nvPr>
        </p:nvSpPr>
        <p:spPr>
          <a:xfrm>
            <a:off x="6185852" y="1828800"/>
            <a:ext cx="4480560" cy="4191000"/>
          </a:xfrm>
        </p:spPr>
        <p:txBody>
          <a:bodyPr/>
          <a:lstStyle/>
          <a:p>
            <a:pPr algn="r" rtl="1"/>
            <a:r>
              <a:rPr lang="he-IL"/>
              <a:t>נקודת תבליט ראשונה כאן</a:t>
            </a:r>
          </a:p>
          <a:p>
            <a:pPr algn="r" rtl="1"/>
            <a:r>
              <a:rPr lang="he-IL"/>
              <a:t>נקודת תבליט שניה כאן</a:t>
            </a:r>
          </a:p>
          <a:p>
            <a:pPr algn="r" rtl="1"/>
            <a:r>
              <a:rPr lang="he-IL"/>
              <a:t>נקודת תבליט שלישית כאן</a:t>
            </a:r>
          </a:p>
        </p:txBody>
      </p:sp>
      <p:graphicFrame>
        <p:nvGraphicFramePr>
          <p:cNvPr id="7" name="מציין מיקום תוכן 6" descr="טבלה לדוגמה עם 3 עמודות, 4 שורות" title="טבלה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1837819"/>
              </p:ext>
            </p:extLst>
          </p:nvPr>
        </p:nvGraphicFramePr>
        <p:xfrm>
          <a:off x="1521648" y="1828800"/>
          <a:ext cx="4479924" cy="213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pPr algn="r" rtl="1"/>
                      <a:endParaRPr lang="he-IL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קבוצה א'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קבוצה ב'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כיתה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כיתה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כיתה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פריסת כותרת ותוכן עם </a:t>
            </a:r>
            <a:r>
              <a:rPr lang="he-IL" dirty="0" err="1"/>
              <a:t>SmartArt</a:t>
            </a:r>
            <a:endParaRPr lang="he-IL" dirty="0"/>
          </a:p>
        </p:txBody>
      </p:sp>
      <p:graphicFrame>
        <p:nvGraphicFramePr>
          <p:cNvPr id="4" name="מציין מיקום תוכן 3" descr="תהליך בלוק רציף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320398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962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373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477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20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מטבעות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מותאם אישית</PresentationFormat>
  <Paragraphs>36</Paragraphs>
  <Slides>11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Arial</vt:lpstr>
      <vt:lpstr>Constantia</vt:lpstr>
      <vt:lpstr>Gisha</vt:lpstr>
      <vt:lpstr>Tahoma</vt:lpstr>
      <vt:lpstr>מטבעות 16x9</vt:lpstr>
      <vt:lpstr>פריסת כותרת</vt:lpstr>
      <vt:lpstr>פריסת כותרת ותוכן עם רשימה</vt:lpstr>
      <vt:lpstr>פריסת כותרת ותוכן עם תרשים</vt:lpstr>
      <vt:lpstr>פריסת תוכן כפול עם טבלה</vt:lpstr>
      <vt:lpstr>פריסת כותרת ותוכן עם SmartArt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2013-07-31T16:29:01Z</dcterms:created>
  <dcterms:modified xsi:type="dcterms:W3CDTF">2013-12-09T09:08:14Z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