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1" autoAdjust="0"/>
    <p:restoredTop sz="95862" autoAdjust="0"/>
  </p:normalViewPr>
  <p:slideViewPr>
    <p:cSldViewPr showGuides="1">
      <p:cViewPr varScale="1">
        <p:scale>
          <a:sx n="108" d="100"/>
          <a:sy n="108" d="100"/>
        </p:scale>
        <p:origin x="1548" y="10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C69B1E1D-1656-4BF3-B39D-523606D6DB44}" type="datetimeFigureOut">
              <a:rPr lang="he-IL"/>
              <a:t>א'/טבת/תשע"ד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624149B6-8CC3-4B9A-BCBF-5AF8A7649FF2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A85FC044-1321-463A-86E8-35D85A959797}" type="datetimeFigureOut">
              <a:t>א'/טבת/תשע"ד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86AA99EE-A2C0-4BE5-BB96-1FDEE1D6095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r" defTabSz="806775" rtl="0" eaLnBrk="1" latinLnBrk="0" hangingPunct="1">
      <a:defRPr lang="he-IL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86AA99EE-A2C0-4BE5-BB96-1FDEE1D6095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88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עוד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e-IL" sz="320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r" latinLnBrk="0">
              <a:spcBef>
                <a:spcPts val="0"/>
              </a:spcBef>
              <a:buNone/>
              <a:defRPr lang="he-IL" sz="1637"/>
            </a:lvl2pPr>
            <a:lvl3pPr marL="0" indent="0" algn="r" latinLnBrk="0">
              <a:spcBef>
                <a:spcPts val="0"/>
              </a:spcBef>
              <a:buNone/>
              <a:defRPr lang="he-IL" sz="1637"/>
            </a:lvl3pPr>
            <a:lvl4pPr marL="0" indent="0" algn="r" latinLnBrk="0">
              <a:spcBef>
                <a:spcPts val="0"/>
              </a:spcBef>
              <a:buNone/>
              <a:defRPr lang="he-IL" sz="1637"/>
            </a:lvl4pPr>
            <a:lvl5pPr marL="0" indent="0" algn="r" latinLnBrk="0">
              <a:spcBef>
                <a:spcPts val="0"/>
              </a:spcBef>
              <a:buNone/>
              <a:defRPr lang="he-IL" sz="1637"/>
            </a:lvl5pPr>
          </a:lstStyle>
          <a:p>
            <a:pPr lvl="0" algn="r" rtl="1"/>
            <a:r>
              <a:rPr lang="he-IL"/>
              <a:t>סוג תעודה</a:t>
            </a:r>
          </a:p>
        </p:txBody>
      </p:sp>
      <p:sp>
        <p:nvSpPr>
          <p:cNvPr id="20" name="מציין מיקום טקסט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he-IL" sz="1500" i="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r" latinLnBrk="0">
              <a:spcBef>
                <a:spcPts val="0"/>
              </a:spcBef>
              <a:buNone/>
              <a:defRPr lang="he-IL" sz="1637"/>
            </a:lvl2pPr>
            <a:lvl3pPr marL="0" indent="0" algn="r" latinLnBrk="0">
              <a:spcBef>
                <a:spcPts val="0"/>
              </a:spcBef>
              <a:buNone/>
              <a:defRPr lang="he-IL" sz="1637"/>
            </a:lvl3pPr>
            <a:lvl4pPr marL="0" indent="0" algn="r" latinLnBrk="0">
              <a:spcBef>
                <a:spcPts val="0"/>
              </a:spcBef>
              <a:buNone/>
              <a:defRPr lang="he-IL" sz="1637"/>
            </a:lvl4pPr>
            <a:lvl5pPr marL="0" indent="0" algn="r" latinLnBrk="0">
              <a:spcBef>
                <a:spcPts val="0"/>
              </a:spcBef>
              <a:buNone/>
              <a:defRPr lang="he-IL" sz="1637"/>
            </a:lvl5pPr>
          </a:lstStyle>
          <a:p>
            <a:pPr lvl="0" algn="r" rtl="1"/>
            <a:r>
              <a:rPr lang="he-IL"/>
              <a:t>[תאר כאן את התרומה/הסיבה להענקת התעודה]</a:t>
            </a:r>
          </a:p>
        </p:txBody>
      </p:sp>
      <p:sp>
        <p:nvSpPr>
          <p:cNvPr id="9" name="מציין מיקום טקסט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e-IL" sz="54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r" latinLnBrk="0">
              <a:spcBef>
                <a:spcPts val="0"/>
              </a:spcBef>
              <a:buNone/>
              <a:defRPr lang="he-IL" sz="1637"/>
            </a:lvl2pPr>
            <a:lvl3pPr marL="0" indent="0" algn="r" latinLnBrk="0">
              <a:spcBef>
                <a:spcPts val="0"/>
              </a:spcBef>
              <a:buNone/>
              <a:defRPr lang="he-IL" sz="1637"/>
            </a:lvl3pPr>
            <a:lvl4pPr marL="0" indent="0" algn="r" latinLnBrk="0">
              <a:spcBef>
                <a:spcPts val="0"/>
              </a:spcBef>
              <a:buNone/>
              <a:defRPr lang="he-IL" sz="1637"/>
            </a:lvl4pPr>
            <a:lvl5pPr marL="0" indent="0" algn="r" latinLnBrk="0">
              <a:spcBef>
                <a:spcPts val="0"/>
              </a:spcBef>
              <a:buNone/>
              <a:defRPr lang="he-IL" sz="1637"/>
            </a:lvl5pPr>
          </a:lstStyle>
          <a:p>
            <a:pPr lvl="0" algn="r" rtl="1"/>
            <a:r>
              <a:rPr lang="he-IL"/>
              <a:t>שם מקבל התעודה</a:t>
            </a:r>
          </a:p>
        </p:txBody>
      </p:sp>
      <p:sp>
        <p:nvSpPr>
          <p:cNvPr id="21" name="מציין מיקום טקסט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he-IL" sz="1500" i="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r" latinLnBrk="0">
              <a:spcBef>
                <a:spcPts val="0"/>
              </a:spcBef>
              <a:buNone/>
              <a:defRPr lang="he-IL" sz="1637"/>
            </a:lvl2pPr>
            <a:lvl3pPr marL="0" indent="0" algn="r" latinLnBrk="0">
              <a:spcBef>
                <a:spcPts val="0"/>
              </a:spcBef>
              <a:buNone/>
              <a:defRPr lang="he-IL" sz="1637"/>
            </a:lvl3pPr>
            <a:lvl4pPr marL="0" indent="0" algn="r" latinLnBrk="0">
              <a:spcBef>
                <a:spcPts val="0"/>
              </a:spcBef>
              <a:buNone/>
              <a:defRPr lang="he-IL" sz="1637"/>
            </a:lvl4pPr>
            <a:lvl5pPr marL="0" indent="0" algn="r" latinLnBrk="0">
              <a:spcBef>
                <a:spcPts val="0"/>
              </a:spcBef>
              <a:buNone/>
              <a:defRPr lang="he-IL" sz="1637"/>
            </a:lvl5pPr>
          </a:lstStyle>
          <a:p>
            <a:pPr lvl="0" algn="r" rtl="1"/>
            <a:r>
              <a:rPr lang="he-IL"/>
              <a:t>[הוסף כאן טקסט כגון "תעודה זו מוענקת לך כאות הוקרה על"]</a:t>
            </a:r>
          </a:p>
        </p:txBody>
      </p:sp>
      <p:cxnSp>
        <p:nvCxnSpPr>
          <p:cNvPr id="24" name="מחבר ישר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מחבר ישר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מציין מיקום טקסט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e-IL" sz="800" b="0" i="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r" latinLnBrk="0">
              <a:spcBef>
                <a:spcPts val="0"/>
              </a:spcBef>
              <a:buNone/>
              <a:defRPr lang="he-IL" sz="1637"/>
            </a:lvl2pPr>
            <a:lvl3pPr marL="0" indent="0" algn="r" latinLnBrk="0">
              <a:spcBef>
                <a:spcPts val="0"/>
              </a:spcBef>
              <a:buNone/>
              <a:defRPr lang="he-IL" sz="1637"/>
            </a:lvl3pPr>
            <a:lvl4pPr marL="0" indent="0" algn="r" latinLnBrk="0">
              <a:spcBef>
                <a:spcPts val="0"/>
              </a:spcBef>
              <a:buNone/>
              <a:defRPr lang="he-IL" sz="1637"/>
            </a:lvl4pPr>
            <a:lvl5pPr marL="0" indent="0" algn="r" latinLnBrk="0">
              <a:spcBef>
                <a:spcPts val="0"/>
              </a:spcBef>
              <a:buNone/>
              <a:defRPr lang="he-IL" sz="1637"/>
            </a:lvl5pPr>
          </a:lstStyle>
          <a:p>
            <a:pPr lvl="0" algn="r" rtl="1"/>
            <a:r>
              <a:rPr lang="he-IL"/>
              <a:t>תאריך</a:t>
            </a:r>
          </a:p>
        </p:txBody>
      </p:sp>
      <p:sp>
        <p:nvSpPr>
          <p:cNvPr id="30" name="מציין מיקום טקסט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he-IL" sz="800" b="0" i="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r" latinLnBrk="0">
              <a:spcBef>
                <a:spcPts val="0"/>
              </a:spcBef>
              <a:buNone/>
              <a:defRPr lang="he-IL" sz="1637"/>
            </a:lvl2pPr>
            <a:lvl3pPr marL="0" indent="0" algn="r" latinLnBrk="0">
              <a:spcBef>
                <a:spcPts val="0"/>
              </a:spcBef>
              <a:buNone/>
              <a:defRPr lang="he-IL" sz="1637"/>
            </a:lvl3pPr>
            <a:lvl4pPr marL="0" indent="0" algn="r" latinLnBrk="0">
              <a:spcBef>
                <a:spcPts val="0"/>
              </a:spcBef>
              <a:buNone/>
              <a:defRPr lang="he-IL" sz="1637"/>
            </a:lvl4pPr>
            <a:lvl5pPr marL="0" indent="0" algn="r" latinLnBrk="0">
              <a:spcBef>
                <a:spcPts val="0"/>
              </a:spcBef>
              <a:buNone/>
              <a:defRPr lang="he-IL" sz="1637"/>
            </a:lvl5pPr>
          </a:lstStyle>
          <a:p>
            <a:pPr marL="0" marR="0" lvl="0" indent="0" algn="ctr" defTabSz="92625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he-IL"/>
            </a:pPr>
            <a:r>
              <a:rPr lang="he-IL"/>
              <a:t>שם/תואר של המגיש</a:t>
            </a:r>
          </a:p>
        </p:txBody>
      </p:sp>
      <p:cxnSp>
        <p:nvCxnSpPr>
          <p:cNvPr id="4" name="מחבר ישר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6324600" y="6472483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1" anchor="ctr"/>
          <a:lstStyle>
            <a:lvl1pPr algn="r" latinLnBrk="0">
              <a:defRPr lang="he-IL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E2BDE6FC-D800-44C9-9F28-4DA3F75C04DF}" type="datetimeFigureOut">
              <a:rPr lang="he-IL" smtClean="0"/>
              <a:pPr rtl="1"/>
              <a:t>א'/טבת/תשע"ד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1" anchor="ctr"/>
          <a:lstStyle>
            <a:lvl1pPr algn="r" latinLnBrk="0">
              <a:defRPr lang="he-IL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85800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1" anchor="ctr"/>
          <a:lstStyle>
            <a:lvl1pPr algn="r" latinLnBrk="0">
              <a:defRPr lang="he-IL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FA371-C872-4E76-B1E3-5B0775D37C3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1" anchor="ctr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he-IL" sz="2546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9394" indent="-249394" algn="r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he-IL" sz="1819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1920" indent="-249394" algn="r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he-IL" sz="1637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46" indent="-207829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454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63841" indent="-207829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272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13235" indent="-207829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272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62630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e-IL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r" defTabSz="926250" rtl="0" eaLnBrk="1" latinLnBrk="0" hangingPunct="1">
        <a:defRPr lang="he-IL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/>
              <a:t>תעודת סיום</a:t>
            </a: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rtl="1"/>
            <a:r>
              <a:rPr lang="he-IL"/>
              <a:t>השלים/ה בהצלחה </a:t>
            </a:r>
          </a:p>
          <a:p>
            <a:pPr rtl="1"/>
            <a:r>
              <a:rPr lang="he-IL"/>
              <a:t>את תוכנית המצוינות בעסקים</a:t>
            </a:r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1"/>
            <a:r>
              <a:rPr lang="he-IL"/>
              <a:t>אורן ברק</a:t>
            </a:r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rtl="1"/>
            <a:r>
              <a:rPr lang="he-IL"/>
              <a:t>וזאת לתעודה כי</a:t>
            </a:r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1"/>
            <a:r>
              <a:rPr lang="he-IL" dirty="0"/>
              <a:t>03.04.12</a:t>
            </a:r>
            <a:endParaRPr lang="he-IL" dirty="0"/>
          </a:p>
        </p:txBody>
      </p:sp>
      <p:sp>
        <p:nvSpPr>
          <p:cNvPr id="19" name="מציין מיקום טקסט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rtl="1"/>
            <a:r>
              <a:rPr lang="he-IL" dirty="0"/>
              <a:t>שירה אשר, מתאמת </a:t>
            </a:r>
            <a:r>
              <a:rPr lang="he-IL" dirty="0" err="1"/>
              <a:t>תוכניות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תעודה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</Words>
  <Application>Microsoft Office PowerPoint</Application>
  <PresentationFormat>‫הצגה על המסך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Palatino Linotype</vt:lpstr>
      <vt:lpstr>Tahoma</vt:lpstr>
      <vt:lpstr>Times New Roman</vt:lpstr>
      <vt:lpstr>תעודה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2013-12-04T09:34:28Z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