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6437" autoAdjust="0"/>
  </p:normalViewPr>
  <p:slideViewPr>
    <p:cSldViewPr snapToGrid="0">
      <p:cViewPr varScale="1">
        <p:scale>
          <a:sx n="109" d="100"/>
          <a:sy n="109" d="100"/>
        </p:scale>
        <p:origin x="588" y="12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סידרה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גיליון1!$A$2:$A$5</c:f>
              <c:strCache>
                <c:ptCount val="4"/>
                <c:pt idx="0">
                  <c:v>קטגוריה 1</c:v>
                </c:pt>
                <c:pt idx="1">
                  <c:v>קטגוריה 2</c:v>
                </c:pt>
                <c:pt idx="2">
                  <c:v>קטגוריה 3</c:v>
                </c:pt>
                <c:pt idx="3">
                  <c:v>קטגוריה 4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סידרה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גיליון1!$A$2:$A$5</c:f>
              <c:strCache>
                <c:ptCount val="4"/>
                <c:pt idx="0">
                  <c:v>קטגוריה 1</c:v>
                </c:pt>
                <c:pt idx="1">
                  <c:v>קטגוריה 2</c:v>
                </c:pt>
                <c:pt idx="2">
                  <c:v>קטגוריה 3</c:v>
                </c:pt>
                <c:pt idx="3">
                  <c:v>קטגוריה 4</c:v>
                </c:pt>
              </c:strCache>
            </c:strRef>
          </c:cat>
          <c:val>
            <c:numRef>
              <c:f>גיליון1!$C$2:$C$5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סידרה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גיליון1!$A$2:$A$5</c:f>
              <c:strCache>
                <c:ptCount val="4"/>
                <c:pt idx="0">
                  <c:v>קטגוריה 1</c:v>
                </c:pt>
                <c:pt idx="1">
                  <c:v>קטגוריה 2</c:v>
                </c:pt>
                <c:pt idx="2">
                  <c:v>קטגוריה 3</c:v>
                </c:pt>
                <c:pt idx="3">
                  <c:v>קטגוריה 4</c:v>
                </c:pt>
              </c:strCache>
            </c:strRef>
          </c:cat>
          <c:val>
            <c:numRef>
              <c:f>גיליון1!$D$2:$D$5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689248"/>
        <c:axId val="179689808"/>
      </c:barChart>
      <c:catAx>
        <c:axId val="179689248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179689808"/>
        <c:crosses val="autoZero"/>
        <c:auto val="1"/>
        <c:lblAlgn val="ctr"/>
        <c:lblOffset val="100"/>
        <c:noMultiLvlLbl val="0"/>
      </c:catAx>
      <c:valAx>
        <c:axId val="179689808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he-IL"/>
          </a:p>
        </c:txPr>
        <c:crossAx val="17968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6E89A-3D66-4062-85CA-7865C00ABA69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algn="r" rtl="1"/>
          <a:endParaRPr lang="he-IL"/>
        </a:p>
      </dgm:t>
    </dgm:pt>
    <dgm:pt modelId="{CBB8559B-EAA1-4219-B64B-B5890A2D0802}">
      <dgm:prSet phldrT="[טקסט]"/>
      <dgm:spPr/>
      <dgm:t>
        <a:bodyPr/>
        <a:lstStyle/>
        <a:p>
          <a:pPr algn="ctr"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קבוצה א'</a:t>
          </a:r>
        </a:p>
      </dgm:t>
    </dgm:pt>
    <dgm:pt modelId="{5C8D36DD-DA91-4161-B5FC-C5CF33294656}" type="parTrans" cxnId="{48535640-9BB1-4C4F-B840-C92FC0871E98}">
      <dgm:prSet/>
      <dgm:spPr/>
      <dgm:t>
        <a:bodyPr/>
        <a:lstStyle/>
        <a:p>
          <a:pPr algn="r" rtl="1"/>
          <a:endParaRPr lang="he-IL"/>
        </a:p>
      </dgm:t>
    </dgm:pt>
    <dgm:pt modelId="{39EA6698-BB94-433E-AAB4-0CD9AA73F0FB}" type="sibTrans" cxnId="{48535640-9BB1-4C4F-B840-C92FC0871E98}">
      <dgm:prSet/>
      <dgm:spPr/>
      <dgm:t>
        <a:bodyPr/>
        <a:lstStyle/>
        <a:p>
          <a:pPr algn="r" rtl="1"/>
          <a:endParaRPr lang="he-IL"/>
        </a:p>
      </dgm:t>
    </dgm:pt>
    <dgm:pt modelId="{7ADF2F46-FE32-495A-8BEF-1B62F85AD86C}">
      <dgm:prSet phldrT="[טקסט]"/>
      <dgm:spPr/>
      <dgm:t>
        <a:bodyPr/>
        <a:lstStyle/>
        <a:p>
          <a:pPr algn="ctr"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קבוצה ב'</a:t>
          </a:r>
        </a:p>
      </dgm:t>
    </dgm:pt>
    <dgm:pt modelId="{27E88441-0860-43CE-A5E2-0371551201D3}" type="parTrans" cxnId="{76E8C79C-365F-483D-ADDD-53BD14A8B161}">
      <dgm:prSet/>
      <dgm:spPr/>
      <dgm:t>
        <a:bodyPr/>
        <a:lstStyle/>
        <a:p>
          <a:pPr algn="r" rtl="1"/>
          <a:endParaRPr lang="he-IL"/>
        </a:p>
      </dgm:t>
    </dgm:pt>
    <dgm:pt modelId="{3B828AD8-EE1F-4869-BB2C-8A165844516B}" type="sibTrans" cxnId="{76E8C79C-365F-483D-ADDD-53BD14A8B161}">
      <dgm:prSet/>
      <dgm:spPr/>
      <dgm:t>
        <a:bodyPr/>
        <a:lstStyle/>
        <a:p>
          <a:pPr algn="r" rtl="1"/>
          <a:endParaRPr lang="he-IL"/>
        </a:p>
      </dgm:t>
    </dgm:pt>
    <dgm:pt modelId="{508F617A-6029-40BA-BDBE-75E6AC725EA5}">
      <dgm:prSet phldrT="[טקסט]"/>
      <dgm:spPr/>
      <dgm:t>
        <a:bodyPr/>
        <a:lstStyle/>
        <a:p>
          <a:pPr algn="ctr"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קבוצה ג'</a:t>
          </a:r>
        </a:p>
      </dgm:t>
    </dgm:pt>
    <dgm:pt modelId="{A41A747B-6B42-4580-8933-0EF67C237046}" type="parTrans" cxnId="{486FB608-E4C5-46A2-8AC8-1B146F59AAB0}">
      <dgm:prSet/>
      <dgm:spPr/>
      <dgm:t>
        <a:bodyPr/>
        <a:lstStyle/>
        <a:p>
          <a:pPr algn="r" rtl="1"/>
          <a:endParaRPr lang="he-IL"/>
        </a:p>
      </dgm:t>
    </dgm:pt>
    <dgm:pt modelId="{67415834-F2AF-4BDF-8932-458B27868166}" type="sibTrans" cxnId="{486FB608-E4C5-46A2-8AC8-1B146F59AAB0}">
      <dgm:prSet/>
      <dgm:spPr/>
      <dgm:t>
        <a:bodyPr/>
        <a:lstStyle/>
        <a:p>
          <a:pPr algn="r" rtl="1"/>
          <a:endParaRPr lang="he-IL"/>
        </a:p>
      </dgm:t>
    </dgm:pt>
    <dgm:pt modelId="{A8DD8B5C-5003-4EE1-90C6-60680D559B09}" type="pres">
      <dgm:prSet presAssocID="{7046E89A-3D66-4062-85CA-7865C00ABA6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pPr algn="r" rtl="1"/>
          <a:endParaRPr lang="he-IL"/>
        </a:p>
      </dgm:t>
    </dgm:pt>
    <dgm:pt modelId="{E6326CDB-3F9B-4BF5-AA4B-ECEE96B0DAB6}" type="pres">
      <dgm:prSet presAssocID="{CBB8559B-EAA1-4219-B64B-B5890A2D0802}" presName="circ1" presStyleLbl="vennNode1" presStyleIdx="0" presStyleCnt="3"/>
      <dgm:spPr/>
      <dgm:t>
        <a:bodyPr/>
        <a:lstStyle/>
        <a:p>
          <a:pPr algn="r" rtl="1"/>
          <a:endParaRPr lang="he-IL"/>
        </a:p>
      </dgm:t>
    </dgm:pt>
    <dgm:pt modelId="{64063AA0-E9AB-4D23-978F-A5EFF74E14C6}" type="pres">
      <dgm:prSet presAssocID="{CBB8559B-EAA1-4219-B64B-B5890A2D080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algn="r" rtl="1"/>
          <a:endParaRPr lang="he-IL"/>
        </a:p>
      </dgm:t>
    </dgm:pt>
    <dgm:pt modelId="{1E621911-29BF-4A56-B317-B1B03E51A7FD}" type="pres">
      <dgm:prSet presAssocID="{7ADF2F46-FE32-495A-8BEF-1B62F85AD86C}" presName="circ2" presStyleLbl="vennNode1" presStyleIdx="1" presStyleCnt="3"/>
      <dgm:spPr/>
      <dgm:t>
        <a:bodyPr/>
        <a:lstStyle/>
        <a:p>
          <a:pPr algn="r" rtl="1"/>
          <a:endParaRPr lang="he-IL"/>
        </a:p>
      </dgm:t>
    </dgm:pt>
    <dgm:pt modelId="{E3E73416-9261-4E40-9F4C-41A91E28C955}" type="pres">
      <dgm:prSet presAssocID="{7ADF2F46-FE32-495A-8BEF-1B62F85AD86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algn="r" rtl="1"/>
          <a:endParaRPr lang="he-IL"/>
        </a:p>
      </dgm:t>
    </dgm:pt>
    <dgm:pt modelId="{ECA1E53C-AA27-4044-A22F-C421EFA31BFD}" type="pres">
      <dgm:prSet presAssocID="{508F617A-6029-40BA-BDBE-75E6AC725EA5}" presName="circ3" presStyleLbl="vennNode1" presStyleIdx="2" presStyleCnt="3"/>
      <dgm:spPr/>
      <dgm:t>
        <a:bodyPr/>
        <a:lstStyle/>
        <a:p>
          <a:pPr algn="r" rtl="1"/>
          <a:endParaRPr lang="he-IL"/>
        </a:p>
      </dgm:t>
    </dgm:pt>
    <dgm:pt modelId="{43100F98-ADEE-4A20-A6F1-4518C111D636}" type="pres">
      <dgm:prSet presAssocID="{508F617A-6029-40BA-BDBE-75E6AC725EA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algn="r" rtl="1"/>
          <a:endParaRPr lang="he-IL"/>
        </a:p>
      </dgm:t>
    </dgm:pt>
  </dgm:ptLst>
  <dgm:cxnLst>
    <dgm:cxn modelId="{187803DB-45FF-438F-B054-A4B2AD03069C}" type="presOf" srcId="{7046E89A-3D66-4062-85CA-7865C00ABA69}" destId="{A8DD8B5C-5003-4EE1-90C6-60680D559B09}" srcOrd="0" destOrd="0" presId="urn:microsoft.com/office/officeart/2005/8/layout/venn1"/>
    <dgm:cxn modelId="{486FB608-E4C5-46A2-8AC8-1B146F59AAB0}" srcId="{7046E89A-3D66-4062-85CA-7865C00ABA69}" destId="{508F617A-6029-40BA-BDBE-75E6AC725EA5}" srcOrd="2" destOrd="0" parTransId="{A41A747B-6B42-4580-8933-0EF67C237046}" sibTransId="{67415834-F2AF-4BDF-8932-458B27868166}"/>
    <dgm:cxn modelId="{1921CA46-E6E0-49F6-91D0-B6F569725C7F}" type="presOf" srcId="{7ADF2F46-FE32-495A-8BEF-1B62F85AD86C}" destId="{E3E73416-9261-4E40-9F4C-41A91E28C955}" srcOrd="1" destOrd="0" presId="urn:microsoft.com/office/officeart/2005/8/layout/venn1"/>
    <dgm:cxn modelId="{F0CBDD1C-5F82-470F-B788-51FF1662361D}" type="presOf" srcId="{CBB8559B-EAA1-4219-B64B-B5890A2D0802}" destId="{E6326CDB-3F9B-4BF5-AA4B-ECEE96B0DAB6}" srcOrd="0" destOrd="0" presId="urn:microsoft.com/office/officeart/2005/8/layout/venn1"/>
    <dgm:cxn modelId="{76E8C79C-365F-483D-ADDD-53BD14A8B161}" srcId="{7046E89A-3D66-4062-85CA-7865C00ABA69}" destId="{7ADF2F46-FE32-495A-8BEF-1B62F85AD86C}" srcOrd="1" destOrd="0" parTransId="{27E88441-0860-43CE-A5E2-0371551201D3}" sibTransId="{3B828AD8-EE1F-4869-BB2C-8A165844516B}"/>
    <dgm:cxn modelId="{492C7AB6-3492-4412-AAB6-847917E1EDA2}" type="presOf" srcId="{CBB8559B-EAA1-4219-B64B-B5890A2D0802}" destId="{64063AA0-E9AB-4D23-978F-A5EFF74E14C6}" srcOrd="1" destOrd="0" presId="urn:microsoft.com/office/officeart/2005/8/layout/venn1"/>
    <dgm:cxn modelId="{48535640-9BB1-4C4F-B840-C92FC0871E98}" srcId="{7046E89A-3D66-4062-85CA-7865C00ABA69}" destId="{CBB8559B-EAA1-4219-B64B-B5890A2D0802}" srcOrd="0" destOrd="0" parTransId="{5C8D36DD-DA91-4161-B5FC-C5CF33294656}" sibTransId="{39EA6698-BB94-433E-AAB4-0CD9AA73F0FB}"/>
    <dgm:cxn modelId="{3CD42AC5-2841-4764-84B3-54F47FE6DEB4}" type="presOf" srcId="{7ADF2F46-FE32-495A-8BEF-1B62F85AD86C}" destId="{1E621911-29BF-4A56-B317-B1B03E51A7FD}" srcOrd="0" destOrd="0" presId="urn:microsoft.com/office/officeart/2005/8/layout/venn1"/>
    <dgm:cxn modelId="{DED73FED-ED6F-4B2D-9A99-8500ACA67412}" type="presOf" srcId="{508F617A-6029-40BA-BDBE-75E6AC725EA5}" destId="{43100F98-ADEE-4A20-A6F1-4518C111D636}" srcOrd="1" destOrd="0" presId="urn:microsoft.com/office/officeart/2005/8/layout/venn1"/>
    <dgm:cxn modelId="{EB1BCCE1-9FB3-477E-A3D4-E33D8FFFC76A}" type="presOf" srcId="{508F617A-6029-40BA-BDBE-75E6AC725EA5}" destId="{ECA1E53C-AA27-4044-A22F-C421EFA31BFD}" srcOrd="0" destOrd="0" presId="urn:microsoft.com/office/officeart/2005/8/layout/venn1"/>
    <dgm:cxn modelId="{29AF030E-30AC-4E02-8686-BA577DABB328}" type="presParOf" srcId="{A8DD8B5C-5003-4EE1-90C6-60680D559B09}" destId="{E6326CDB-3F9B-4BF5-AA4B-ECEE96B0DAB6}" srcOrd="0" destOrd="0" presId="urn:microsoft.com/office/officeart/2005/8/layout/venn1"/>
    <dgm:cxn modelId="{352E317B-D94D-4F4D-B484-ACECD653080C}" type="presParOf" srcId="{A8DD8B5C-5003-4EE1-90C6-60680D559B09}" destId="{64063AA0-E9AB-4D23-978F-A5EFF74E14C6}" srcOrd="1" destOrd="0" presId="urn:microsoft.com/office/officeart/2005/8/layout/venn1"/>
    <dgm:cxn modelId="{A7A1FD68-C019-4414-BF42-9EB8D44D7214}" type="presParOf" srcId="{A8DD8B5C-5003-4EE1-90C6-60680D559B09}" destId="{1E621911-29BF-4A56-B317-B1B03E51A7FD}" srcOrd="2" destOrd="0" presId="urn:microsoft.com/office/officeart/2005/8/layout/venn1"/>
    <dgm:cxn modelId="{81FE6ACC-1CFE-40F0-8244-90BD6E81C728}" type="presParOf" srcId="{A8DD8B5C-5003-4EE1-90C6-60680D559B09}" destId="{E3E73416-9261-4E40-9F4C-41A91E28C955}" srcOrd="3" destOrd="0" presId="urn:microsoft.com/office/officeart/2005/8/layout/venn1"/>
    <dgm:cxn modelId="{45AB3CDB-2872-4F0D-BBF6-96B81B5ABB2C}" type="presParOf" srcId="{A8DD8B5C-5003-4EE1-90C6-60680D559B09}" destId="{ECA1E53C-AA27-4044-A22F-C421EFA31BFD}" srcOrd="4" destOrd="0" presId="urn:microsoft.com/office/officeart/2005/8/layout/venn1"/>
    <dgm:cxn modelId="{05C8E171-BA85-45A2-9DB5-47D346FDD9D6}" type="presParOf" srcId="{A8DD8B5C-5003-4EE1-90C6-60680D559B09}" destId="{43100F98-ADEE-4A20-A6F1-4518C111D63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26CDB-3F9B-4BF5-AA4B-ECEE96B0DAB6}">
      <dsp:nvSpPr>
        <dsp:cNvPr id="0" name=""/>
        <dsp:cNvSpPr/>
      </dsp:nvSpPr>
      <dsp:spPr>
        <a:xfrm>
          <a:off x="1005839" y="53339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קבוצה א'</a:t>
          </a:r>
        </a:p>
      </dsp:txBody>
      <dsp:txXfrm>
        <a:off x="1347216" y="501395"/>
        <a:ext cx="1877568" cy="1152144"/>
      </dsp:txXfrm>
    </dsp:sp>
    <dsp:sp modelId="{1E621911-29BF-4A56-B317-B1B03E51A7FD}">
      <dsp:nvSpPr>
        <dsp:cNvPr id="0" name=""/>
        <dsp:cNvSpPr/>
      </dsp:nvSpPr>
      <dsp:spPr>
        <a:xfrm>
          <a:off x="1929688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64692"/>
                <a:satOff val="25845"/>
                <a:lumOff val="1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64692"/>
                <a:satOff val="25845"/>
                <a:lumOff val="1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64692"/>
                <a:satOff val="25845"/>
                <a:lumOff val="1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קבוצה ב'</a:t>
          </a:r>
        </a:p>
      </dsp:txBody>
      <dsp:txXfrm>
        <a:off x="2712719" y="2314955"/>
        <a:ext cx="1536192" cy="1408176"/>
      </dsp:txXfrm>
    </dsp:sp>
    <dsp:sp modelId="{ECA1E53C-AA27-4044-A22F-C421EFA31BFD}">
      <dsp:nvSpPr>
        <dsp:cNvPr id="0" name=""/>
        <dsp:cNvSpPr/>
      </dsp:nvSpPr>
      <dsp:spPr>
        <a:xfrm>
          <a:off x="81991" y="1653540"/>
          <a:ext cx="2560320" cy="256032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929384"/>
                <a:satOff val="51690"/>
                <a:lumOff val="35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929384"/>
                <a:satOff val="51690"/>
                <a:lumOff val="35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929384"/>
                <a:satOff val="51690"/>
                <a:lumOff val="35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1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קבוצה ג'</a:t>
          </a:r>
        </a:p>
      </dsp:txBody>
      <dsp:txXfrm>
        <a:off x="323087" y="2314955"/>
        <a:ext cx="1536192" cy="1408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8DA0FDE8-3B80-4AAC-92F2-E3D0667D4E72}" type="datetimeFigureOut">
              <a:rPr lang="he-IL" smtClean="0">
                <a:latin typeface="Tahoma" panose="020B0604030504040204" pitchFamily="34" charset="0"/>
              </a:rPr>
              <a:t>י"ז/טבת/תשע"ד</a:t>
            </a:fld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07B79F74-2001-4B21-B06E-FA23C7F2DD77}" type="slidenum">
              <a:rPr lang="he-IL" smtClean="0">
                <a:latin typeface="Tahoma" panose="020B0604030504040204" pitchFamily="34" charset="0"/>
              </a:rPr>
              <a:t>‹#›</a:t>
            </a:fld>
            <a:endParaRPr lang="he-IL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endParaRPr lang="he-IL" dirty="0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fld id="{C5F25FBA-1311-468D-8115-8778B0F7BEEC}" type="datetimeFigureOut">
              <a:rPr lang="he-IL" smtClean="0"/>
              <a:pPr rtl="1"/>
              <a:t>י"ז/טבת/תשע"ד</a:t>
            </a:fld>
            <a:endParaRPr lang="he-IL" dirty="0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 dirty="0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endParaRPr lang="he-IL" dirty="0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fld id="{F0E67C00-F679-4C51-9894-9E2214E5C2F1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0E67C00-F679-4C51-9894-9E2214E5C2F1}" type="slidenum">
              <a:rPr lang="he-IL" smtClean="0"/>
              <a:pPr rtl="1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851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0E67C00-F679-4C51-9894-9E2214E5C2F1}" type="slidenum">
              <a:rPr lang="he-IL" smtClean="0"/>
              <a:pPr rtl="1"/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8987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F0E67C00-F679-4C51-9894-9E2214E5C2F1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30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0E67C00-F679-4C51-9894-9E2214E5C2F1}" type="slidenum">
              <a:rPr lang="he-IL" smtClean="0"/>
              <a:pPr rtl="1"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69548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0E67C00-F679-4C51-9894-9E2214E5C2F1}" type="slidenum">
              <a:rPr lang="he-IL" smtClean="0"/>
              <a:pPr rtl="1"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2008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0E67C00-F679-4C51-9894-9E2214E5C2F1}" type="slidenum">
              <a:rPr lang="he-IL" smtClean="0"/>
              <a:pPr rtl="1"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50360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0E67C00-F679-4C51-9894-9E2214E5C2F1}" type="slidenum">
              <a:rPr lang="he-IL" smtClean="0"/>
              <a:pPr rtl="1"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5590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0E67C00-F679-4C51-9894-9E2214E5C2F1}" type="slidenum">
              <a:rPr lang="he-IL" smtClean="0"/>
              <a:pPr rtl="1"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86111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0E67C00-F679-4C51-9894-9E2214E5C2F1}" type="slidenum">
              <a:rPr lang="he-IL" smtClean="0"/>
              <a:pPr rtl="1"/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39213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F0E67C00-F679-4C51-9894-9E2214E5C2F1}" type="slidenum">
              <a:rPr lang="he-IL" smtClean="0"/>
              <a:pPr rtl="1"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4702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 userDrawn="1"/>
        </p:nvSpPr>
        <p:spPr bwMode="hidden">
          <a:xfrm>
            <a:off x="4098036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372356" y="2514600"/>
            <a:ext cx="6629400" cy="2743200"/>
          </a:xfrm>
        </p:spPr>
        <p:txBody>
          <a:bodyPr anchor="b"/>
          <a:lstStyle>
            <a:lvl1pPr algn="r" latinLnBrk="0">
              <a:lnSpc>
                <a:spcPct val="80000"/>
              </a:lnSpc>
              <a:defRPr lang="he-IL" sz="660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372356" y="5303520"/>
            <a:ext cx="6629400" cy="457200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he-IL" sz="2400"/>
            </a:lvl1pPr>
            <a:lvl2pPr marL="457200" indent="0" algn="r" latinLnBrk="0">
              <a:buNone/>
              <a:defRPr lang="he-IL" sz="2000"/>
            </a:lvl2pPr>
            <a:lvl3pPr marL="914400" indent="0" algn="r" latinLnBrk="0">
              <a:buNone/>
              <a:defRPr lang="he-IL" sz="1800"/>
            </a:lvl3pPr>
            <a:lvl4pPr marL="1371600" indent="0" algn="r" latinLnBrk="0">
              <a:buNone/>
              <a:defRPr lang="he-IL" sz="1600"/>
            </a:lvl4pPr>
            <a:lvl5pPr marL="1828800" indent="0" algn="r" latinLnBrk="0">
              <a:buNone/>
              <a:defRPr lang="he-IL" sz="1600"/>
            </a:lvl5pPr>
            <a:lvl6pPr marL="2286000" indent="0" algn="r" latinLnBrk="0">
              <a:buNone/>
              <a:defRPr lang="he-IL" sz="1600"/>
            </a:lvl6pPr>
            <a:lvl7pPr marL="2743200" indent="0" algn="r" latinLnBrk="0">
              <a:buNone/>
              <a:defRPr lang="he-IL" sz="1600"/>
            </a:lvl7pPr>
            <a:lvl8pPr marL="3200400" indent="0" algn="r" latinLnBrk="0">
              <a:buNone/>
              <a:defRPr lang="he-IL" sz="1600"/>
            </a:lvl8pPr>
            <a:lvl9pPr marL="3657600" indent="0" algn="r" latinLnBrk="0">
              <a:buNone/>
              <a:defRPr lang="he-IL" sz="1600"/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1295400" y="1905000"/>
            <a:ext cx="9601200" cy="4267200"/>
          </a:xfrm>
        </p:spPr>
        <p:txBody>
          <a:bodyPr vert="eaVert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EDB5389C-FACC-452B-B4C1-3BD186F45CB8}" type="datetime1">
              <a:rPr lang="he-IL" smtClean="0"/>
              <a:pPr rtl="1"/>
              <a:t>י"ז/טבת/תשע"ד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E31375A4-56A4-47D6-9801-1991572033F7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 flipV="1">
            <a:off x="1036390" y="419099"/>
            <a:ext cx="2086087" cy="5753101"/>
          </a:xfrm>
        </p:spPr>
        <p:txBody>
          <a:bodyPr vert="eaVert"/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flipV="1">
            <a:off x="3350703" y="419099"/>
            <a:ext cx="7277100" cy="5753101"/>
          </a:xfrm>
        </p:spPr>
        <p:txBody>
          <a:bodyPr vert="eaVert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09FCE844-3C76-42C8-BBA9-088C96A067BA}" type="datetime1">
              <a:rPr lang="he-IL" smtClean="0"/>
              <a:pPr rtl="1"/>
              <a:t>י"ז/טבת/תשע"ד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E31375A4-56A4-47D6-9801-1991572033F7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BE24594C-40D9-4922-A63A-E4D7E3C24D49}" type="datetime1">
              <a:rPr lang="he-IL" smtClean="0"/>
              <a:pPr rtl="1"/>
              <a:t>י"ז/טבת/תשע"ד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E31375A4-56A4-47D6-9801-1991572033F7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כותרת מקטע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 userDrawn="1"/>
        </p:nvSpPr>
        <p:spPr bwMode="hidden">
          <a:xfrm>
            <a:off x="2878317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173718" y="2212848"/>
            <a:ext cx="6217920" cy="2862262"/>
          </a:xfrm>
        </p:spPr>
        <p:txBody>
          <a:bodyPr anchor="b"/>
          <a:lstStyle>
            <a:lvl1pPr algn="r" latinLnBrk="0">
              <a:lnSpc>
                <a:spcPct val="80000"/>
              </a:lnSpc>
              <a:defRPr lang="he-IL" sz="540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173718" y="5120640"/>
            <a:ext cx="6217920" cy="457200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he-IL" sz="2400"/>
            </a:lvl1pPr>
            <a:lvl2pPr marL="457200" indent="0" algn="r" latinLnBrk="0">
              <a:buNone/>
              <a:defRPr lang="he-IL" sz="2000"/>
            </a:lvl2pPr>
            <a:lvl3pPr marL="914400" indent="0" algn="r" latinLnBrk="0">
              <a:buNone/>
              <a:defRPr lang="he-IL" sz="1800"/>
            </a:lvl3pPr>
            <a:lvl4pPr marL="1371600" indent="0" algn="r" latinLnBrk="0">
              <a:buNone/>
              <a:defRPr lang="he-IL" sz="1600"/>
            </a:lvl4pPr>
            <a:lvl5pPr marL="1828800" indent="0" algn="r" latinLnBrk="0">
              <a:buNone/>
              <a:defRPr lang="he-IL" sz="1600"/>
            </a:lvl5pPr>
            <a:lvl6pPr marL="2286000" indent="0" algn="r" latinLnBrk="0">
              <a:buNone/>
              <a:defRPr lang="he-IL" sz="1600"/>
            </a:lvl6pPr>
            <a:lvl7pPr marL="2743200" indent="0" algn="r" latinLnBrk="0">
              <a:buNone/>
              <a:defRPr lang="he-IL" sz="1600"/>
            </a:lvl7pPr>
            <a:lvl8pPr marL="3200400" indent="0" algn="r" latinLnBrk="0">
              <a:buNone/>
              <a:defRPr lang="he-IL" sz="1600"/>
            </a:lvl8pPr>
            <a:lvl9pPr marL="3657600" indent="0" algn="r" latinLnBrk="0">
              <a:buNone/>
              <a:defRPr lang="he-IL" sz="16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1800"/>
            </a:lvl2pPr>
            <a:lvl3pPr algn="r" latinLnBrk="0">
              <a:defRPr lang="he-IL" sz="1600"/>
            </a:lvl3pPr>
            <a:lvl4pPr algn="r" latinLnBrk="0">
              <a:defRPr lang="he-IL" sz="1400"/>
            </a:lvl4pPr>
            <a:lvl5pPr algn="r" latinLnBrk="0">
              <a:defRPr lang="he-IL" sz="1400"/>
            </a:lvl5pPr>
            <a:lvl6pPr algn="r" latinLnBrk="0">
              <a:defRPr lang="he-IL" sz="1800"/>
            </a:lvl6pPr>
            <a:lvl7pPr algn="r" latinLnBrk="0">
              <a:defRPr lang="he-IL" sz="1800"/>
            </a:lvl7pPr>
            <a:lvl8pPr algn="r" latinLnBrk="0">
              <a:defRPr lang="he-IL" sz="1800"/>
            </a:lvl8pPr>
            <a:lvl9pPr algn="r" latinLnBrk="0">
              <a:defRPr lang="he-IL" sz="18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1800"/>
            </a:lvl2pPr>
            <a:lvl3pPr algn="r" latinLnBrk="0">
              <a:defRPr lang="he-IL" sz="1600"/>
            </a:lvl3pPr>
            <a:lvl4pPr algn="r" latinLnBrk="0">
              <a:defRPr lang="he-IL" sz="1400"/>
            </a:lvl4pPr>
            <a:lvl5pPr algn="r" latinLnBrk="0">
              <a:defRPr lang="he-IL" sz="1400"/>
            </a:lvl5pPr>
            <a:lvl6pPr algn="r" latinLnBrk="0">
              <a:defRPr lang="he-IL" sz="1800"/>
            </a:lvl6pPr>
            <a:lvl7pPr algn="r" latinLnBrk="0">
              <a:defRPr lang="he-IL" sz="1800"/>
            </a:lvl7pPr>
            <a:lvl8pPr algn="r" latinLnBrk="0">
              <a:defRPr lang="he-IL" sz="1800"/>
            </a:lvl8pPr>
            <a:lvl9pPr algn="r" latinLnBrk="0">
              <a:defRPr lang="he-IL" sz="18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1D7D855-A872-4272-B880-39A488A710E7}" type="datetime1">
              <a:rPr lang="he-IL" smtClean="0"/>
              <a:pPr rtl="1"/>
              <a:t>י"ז/טבת/תשע"ד</a:t>
            </a:fld>
            <a:endParaRPr lang="he-IL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E31375A4-56A4-47D6-9801-1991572033F7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 algn="r" latinLnBrk="0">
              <a:buNone/>
              <a:defRPr lang="he-IL" sz="2000" b="0"/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1800"/>
            </a:lvl2pPr>
            <a:lvl3pPr algn="r" latinLnBrk="0">
              <a:defRPr lang="he-IL" sz="1600"/>
            </a:lvl3pPr>
            <a:lvl4pPr algn="r" latinLnBrk="0">
              <a:defRPr lang="he-IL" sz="1400"/>
            </a:lvl4pPr>
            <a:lvl5pPr algn="r" latinLnBrk="0">
              <a:defRPr lang="he-IL" sz="1400"/>
            </a:lvl5pPr>
            <a:lvl6pPr algn="r" latinLnBrk="0">
              <a:defRPr lang="he-IL" sz="1600"/>
            </a:lvl6pPr>
            <a:lvl7pPr algn="r" latinLnBrk="0">
              <a:defRPr lang="he-IL" sz="1600"/>
            </a:lvl7pPr>
            <a:lvl8pPr algn="r" latinLnBrk="0">
              <a:defRPr lang="he-IL" sz="1600"/>
            </a:lvl8pPr>
            <a:lvl9pPr algn="r" latinLnBrk="0">
              <a:defRPr lang="he-IL" sz="16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 algn="r" latinLnBrk="0">
              <a:buNone/>
              <a:defRPr lang="he-IL" sz="2000" b="0"/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1800"/>
            </a:lvl2pPr>
            <a:lvl3pPr algn="r" latinLnBrk="0">
              <a:defRPr lang="he-IL" sz="1600"/>
            </a:lvl3pPr>
            <a:lvl4pPr algn="r" latinLnBrk="0">
              <a:defRPr lang="he-IL" sz="1400"/>
            </a:lvl4pPr>
            <a:lvl5pPr algn="r" latinLnBrk="0">
              <a:defRPr lang="he-IL" sz="1400"/>
            </a:lvl5pPr>
            <a:lvl6pPr algn="r" latinLnBrk="0">
              <a:defRPr lang="he-IL" sz="1600"/>
            </a:lvl6pPr>
            <a:lvl7pPr algn="r" latinLnBrk="0">
              <a:defRPr lang="he-IL" sz="1600"/>
            </a:lvl7pPr>
            <a:lvl8pPr algn="r" latinLnBrk="0">
              <a:defRPr lang="he-IL" sz="1600"/>
            </a:lvl8pPr>
            <a:lvl9pPr algn="r" latinLnBrk="0">
              <a:defRPr lang="he-IL" sz="16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67AACA8F-D5ED-4B90-A100-0BDC54A645DF}" type="datetime1">
              <a:rPr lang="he-IL" smtClean="0"/>
              <a:pPr rtl="1"/>
              <a:t>י"ז/טבת/תשע"ד</a:t>
            </a:fld>
            <a:endParaRPr lang="he-IL"/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E31375A4-56A4-47D6-9801-1991572033F7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0229CD98-8566-471F-B6F9-93E04967ED47}" type="datetime1">
              <a:rPr lang="he-IL" smtClean="0"/>
              <a:pPr rtl="1"/>
              <a:t>י"ז/טבת/תשע"ד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E31375A4-56A4-47D6-9801-1991572033F7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59635E6A-2086-4CB2-B79F-96593439A0AC}" type="datetime1">
              <a:rPr lang="he-IL" smtClean="0"/>
              <a:pPr rtl="1"/>
              <a:t>י"ז/טבת/תשע"ד</a:t>
            </a:fld>
            <a:endParaRPr lang="he-IL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E31375A4-56A4-47D6-9801-1991572033F7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 userDrawn="1"/>
        </p:nvSpPr>
        <p:spPr bwMode="hidden">
          <a:xfrm>
            <a:off x="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913947" y="2651760"/>
            <a:ext cx="3657600" cy="1828800"/>
          </a:xfrm>
        </p:spPr>
        <p:txBody>
          <a:bodyPr anchor="b"/>
          <a:lstStyle>
            <a:lvl1pPr algn="r" latinLnBrk="0">
              <a:defRPr lang="he-IL" sz="3600">
                <a:solidFill>
                  <a:schemeClr val="bg1"/>
                </a:solidFill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17220" y="688489"/>
            <a:ext cx="6080760" cy="5483711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1800"/>
            </a:lvl2pPr>
            <a:lvl3pPr algn="r" latinLnBrk="0">
              <a:defRPr lang="he-IL" sz="1600"/>
            </a:lvl3pPr>
            <a:lvl4pPr algn="r" latinLnBrk="0">
              <a:defRPr lang="he-IL" sz="1400"/>
            </a:lvl4pPr>
            <a:lvl5pPr algn="r" latinLnBrk="0">
              <a:defRPr lang="he-IL" sz="1400"/>
            </a:lvl5pPr>
            <a:lvl6pPr algn="r" latinLnBrk="0">
              <a:defRPr lang="he-IL" sz="2000"/>
            </a:lvl6pPr>
            <a:lvl7pPr algn="r" latinLnBrk="0">
              <a:defRPr lang="he-IL" sz="2000"/>
            </a:lvl7pPr>
            <a:lvl8pPr algn="r" latinLnBrk="0">
              <a:defRPr lang="he-IL" sz="2000"/>
            </a:lvl8pPr>
            <a:lvl9pPr algn="r" latinLnBrk="0">
              <a:defRPr lang="he-IL" sz="20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913946" y="4617720"/>
            <a:ext cx="3657600" cy="1554480"/>
          </a:xfrm>
        </p:spPr>
        <p:txBody>
          <a:bodyPr>
            <a:normAutofit/>
          </a:bodyPr>
          <a:lstStyle>
            <a:lvl1pPr marL="0" indent="0" algn="r" latinLnBrk="0">
              <a:lnSpc>
                <a:spcPct val="90000"/>
              </a:lnSpc>
              <a:spcBef>
                <a:spcPts val="1200"/>
              </a:spcBef>
              <a:buNone/>
              <a:defRPr lang="he-IL" sz="18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7CE78B26-E0E7-401D-95E5-683ED06BF9AD}" type="datetime1">
              <a:rPr lang="he-IL" smtClean="0"/>
              <a:pPr rtl="1"/>
              <a:t>י"ז/טבת/תשע"ד</a:t>
            </a:fld>
            <a:endParaRPr lang="he-IL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E31375A4-56A4-47D6-9801-1991572033F7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 bwMode="hidden">
          <a:xfrm>
            <a:off x="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95844" y="2651760"/>
            <a:ext cx="3657600" cy="1828800"/>
          </a:xfrm>
        </p:spPr>
        <p:txBody>
          <a:bodyPr anchor="b"/>
          <a:lstStyle>
            <a:lvl1pPr algn="r" latinLnBrk="0">
              <a:defRPr lang="he-IL" sz="3600">
                <a:solidFill>
                  <a:schemeClr val="bg1"/>
                </a:solidFill>
              </a:defRPr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6172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 latinLnBrk="0">
              <a:buNone/>
              <a:defRPr lang="he-IL" sz="2000"/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895844" y="4617720"/>
            <a:ext cx="3657600" cy="155448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18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E2C28EC7-2C19-4F74-B285-CE160F4A579A}" type="datetime1">
              <a:rPr lang="he-IL" smtClean="0"/>
              <a:pPr rtl="1"/>
              <a:t>י"ז/טבת/תשע"ד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E31375A4-56A4-47D6-9801-1991572033F7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מלבן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לבן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/>
          <a:p>
            <a:pPr algn="r" rtl="1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1517780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fld id="{287D4020-EAAB-4E36-8532-04C08CBCE9E1}" type="datetime1">
              <a:rPr lang="he-IL" smtClean="0"/>
              <a:pPr rtl="1"/>
              <a:t>י"ז/טבת/תשע"ד</a:t>
            </a:fld>
            <a:endParaRPr lang="he-IL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7458635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latinLnBrk="0">
              <a:defRPr lang="he-IL"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31375A4-56A4-47D6-9801-1991572033F7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he-IL" sz="4000" kern="1200" baseline="0">
          <a:solidFill>
            <a:schemeClr val="accent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lang="he-IL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02920" indent="-228600" algn="r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lang="he-IL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31520" indent="-182880" algn="r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05840" indent="-182880" algn="r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lang="he-IL"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234440" indent="-182880" algn="r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he-IL"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63040" indent="-182880" algn="r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he-IL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r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he-IL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he-IL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r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lang="he-IL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rtl="1"/>
            <a:r>
              <a:rPr lang="he-IL"/>
              <a:t>פריסת כותרת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rtl="1"/>
            <a:r>
              <a:rPr lang="he-IL"/>
              <a:t>כותרת משנה</a:t>
            </a:r>
          </a:p>
        </p:txBody>
      </p:sp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rtl="1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791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פריסת כותרת ותוכן עם רשימה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/>
              <a:t>הוסף את נקודת התבליט הראשונה כאן</a:t>
            </a:r>
          </a:p>
          <a:p>
            <a:pPr algn="r" rtl="1"/>
            <a:r>
              <a:rPr lang="he-IL"/>
              <a:t>הוסף את נקודת התבליט השניה כאן</a:t>
            </a:r>
          </a:p>
          <a:p>
            <a:pPr algn="r" rtl="1"/>
            <a:r>
              <a:rPr lang="he-IL"/>
              <a:t>הוסף את נקודת התבליט השלישית כאן</a:t>
            </a:r>
          </a:p>
        </p:txBody>
      </p:sp>
    </p:spTree>
    <p:extLst>
      <p:ext uri="{BB962C8B-B14F-4D97-AF65-F5344CB8AC3E}">
        <p14:creationId xmlns:p14="http://schemas.microsoft.com/office/powerpoint/2010/main" val="37833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פריסת כותרת ותוכן עם תרשים</a:t>
            </a:r>
          </a:p>
        </p:txBody>
      </p:sp>
      <p:graphicFrame>
        <p:nvGraphicFramePr>
          <p:cNvPr id="7" name="מציין מיקום תוכן 6" descr="תרשים טורים מקובץ באשכולות" title="תרשים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709415"/>
              </p:ext>
            </p:extLst>
          </p:nvPr>
        </p:nvGraphicFramePr>
        <p:xfrm>
          <a:off x="1295400" y="1905000"/>
          <a:ext cx="9601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6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פריסת תוכן כפול עם טבלה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324600" y="1905000"/>
            <a:ext cx="4572000" cy="4267200"/>
          </a:xfrm>
        </p:spPr>
        <p:txBody>
          <a:bodyPr/>
          <a:lstStyle/>
          <a:p>
            <a:pPr algn="r" rtl="1"/>
            <a:r>
              <a:rPr lang="he-IL" dirty="0"/>
              <a:t>נקודת תבליט ראשונה כאן</a:t>
            </a:r>
          </a:p>
          <a:p>
            <a:pPr algn="r" rtl="1"/>
            <a:r>
              <a:rPr lang="he-IL" dirty="0"/>
              <a:t>נקודת תבליט שניה כאן</a:t>
            </a:r>
          </a:p>
          <a:p>
            <a:pPr algn="r" rtl="1"/>
            <a:r>
              <a:rPr lang="he-IL" dirty="0"/>
              <a:t>נקודת תבליט שלישית כאן</a:t>
            </a:r>
          </a:p>
        </p:txBody>
      </p:sp>
      <p:graphicFrame>
        <p:nvGraphicFramePr>
          <p:cNvPr id="5" name="מציין מיקום תוכן 4" descr="טבלה לדוגמה עם 3 עמודות, 4 שורות" title="טבלה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7271170"/>
              </p:ext>
            </p:extLst>
          </p:nvPr>
        </p:nvGraphicFramePr>
        <p:xfrm>
          <a:off x="1238054" y="1905000"/>
          <a:ext cx="4572000" cy="2217820"/>
        </p:xfrm>
        <a:graphic>
          <a:graphicData uri="http://schemas.openxmlformats.org/drawingml/2006/table">
            <a:tbl>
              <a:tblPr rtl="1" firstRow="1" bandRow="1">
                <a:tableStyleId>{3C2FFA5D-87B4-456A-9821-1D502468CF0F}</a:tableStyleId>
              </a:tblPr>
              <a:tblGrid>
                <a:gridCol w="1524000"/>
                <a:gridCol w="1524000"/>
                <a:gridCol w="1524000"/>
              </a:tblGrid>
              <a:tr h="554455">
                <a:tc>
                  <a:txBody>
                    <a:bodyPr/>
                    <a:lstStyle/>
                    <a:p>
                      <a:pPr algn="r" rtl="1"/>
                      <a:endParaRPr lang="he-I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קבוצה</a:t>
                      </a:r>
                      <a:r>
                        <a:rPr lang="he-IL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endParaRPr lang="he-I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קבוצה 2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algn="r" rtl="1"/>
                      <a:r>
                        <a:rPr lang="he-IL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כיתה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algn="r" rtl="1"/>
                      <a:r>
                        <a:rPr lang="he-I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כיתה</a:t>
                      </a:r>
                      <a:r>
                        <a:rPr lang="he-IL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he-IL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</a:t>
                      </a:r>
                    </a:p>
                  </a:txBody>
                  <a:tcPr anchor="ctr"/>
                </a:tc>
              </a:tr>
              <a:tr h="554455">
                <a:tc>
                  <a:txBody>
                    <a:bodyPr/>
                    <a:lstStyle/>
                    <a:p>
                      <a:pPr algn="r" rtl="1"/>
                      <a:r>
                        <a:rPr lang="he-IL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כיתה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4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פריסת תוכן כפול עם SmartArt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324600" y="1905000"/>
            <a:ext cx="4572000" cy="4267200"/>
          </a:xfrm>
        </p:spPr>
        <p:txBody>
          <a:bodyPr/>
          <a:lstStyle/>
          <a:p>
            <a:pPr algn="r" rtl="1"/>
            <a:r>
              <a:rPr lang="he-IL"/>
              <a:t>נקודת תבליט ראשונה כאן</a:t>
            </a:r>
          </a:p>
          <a:p>
            <a:pPr algn="r" rtl="1"/>
            <a:r>
              <a:rPr lang="he-IL"/>
              <a:t>נקודת תבליט שניה כאן</a:t>
            </a:r>
          </a:p>
          <a:p>
            <a:pPr algn="r" rtl="1"/>
            <a:r>
              <a:rPr lang="he-IL"/>
              <a:t>נקודת תבליט שלישית כאן</a:t>
            </a:r>
          </a:p>
        </p:txBody>
      </p:sp>
      <p:graphicFrame>
        <p:nvGraphicFramePr>
          <p:cNvPr id="5" name="מציין מיקום תוכן 4" descr="חיתוך קבוצות (Venn) בסיסי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6496196"/>
              </p:ext>
            </p:extLst>
          </p:nvPr>
        </p:nvGraphicFramePr>
        <p:xfrm>
          <a:off x="1413235" y="1905000"/>
          <a:ext cx="4572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79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588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rtl="1"/>
            <a:endParaRPr lang="he-IL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rtl="1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504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767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07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גוון כחול הדרגתי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ערך זה מציין את מספר השמירות או המהדורות. היישום אחראי לעדכון ערך זה לאחר כל מהדורה.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96781F-593D-4379-BD8C-42BC9BA5DA7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1F6DD4E-F165-443C-8898-093FBA8683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33D691-FDF6-4E76-A3AA-20C0C005F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</Words>
  <Application>Microsoft Office PowerPoint</Application>
  <PresentationFormat>מסך רחב</PresentationFormat>
  <Paragraphs>39</Paragraphs>
  <Slides>11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4" baseType="lpstr">
      <vt:lpstr>Arial</vt:lpstr>
      <vt:lpstr>Tahoma</vt:lpstr>
      <vt:lpstr>גוון כחול הדרגתי 16x9</vt:lpstr>
      <vt:lpstr>פריסת כותרת</vt:lpstr>
      <vt:lpstr>פריסת כותרת ותוכן עם רשימה</vt:lpstr>
      <vt:lpstr>פריסת כותרת ותוכן עם תרשים</vt:lpstr>
      <vt:lpstr>פריסת תוכן כפול עם טבלה</vt:lpstr>
      <vt:lpstr>פריסת תוכן כפול עם SmartArt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2013-07-31T17:36:06Z</dcterms:created>
  <dcterms:modified xsi:type="dcterms:W3CDTF">2013-12-20T07:57:44Z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