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1"/>
  </p:sldMasterIdLst>
  <p:notesMasterIdLst>
    <p:notesMasterId r:id="rId4"/>
  </p:notesMasterIdLst>
  <p:handoutMasterIdLst>
    <p:handoutMasterId r:id="rId5"/>
  </p:handoutMasterIdLst>
  <p:sldIdLst>
    <p:sldId id="260" r:id="rId2"/>
    <p:sldId id="259"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4" autoAdjust="0"/>
    <p:restoredTop sz="95324" autoAdjust="0"/>
  </p:normalViewPr>
  <p:slideViewPr>
    <p:cSldViewPr snapToGrid="0">
      <p:cViewPr varScale="1">
        <p:scale>
          <a:sx n="64" d="100"/>
          <a:sy n="64" d="100"/>
        </p:scale>
        <p:origin x="792" y="66"/>
      </p:cViewPr>
      <p:guideLst/>
    </p:cSldViewPr>
  </p:slideViewPr>
  <p:notesTextViewPr>
    <p:cViewPr>
      <p:scale>
        <a:sx n="3" d="2"/>
        <a:sy n="3" d="2"/>
      </p:scale>
      <p:origin x="0" y="0"/>
    </p:cViewPr>
  </p:notesTextViewPr>
  <p:notesViewPr>
    <p:cSldViewPr snapToGrid="0">
      <p:cViewPr varScale="1">
        <p:scale>
          <a:sx n="55" d="100"/>
          <a:sy n="55" d="100"/>
        </p:scale>
        <p:origin x="216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38D6FE3C-34D8-4B4B-9273-D907B0A3B964}" type="datetimeFigureOut">
              <a:rPr lang="he-IL"/>
              <a:t>כ"ב/שבט/תשע"ד</a:t>
            </a:fld>
            <a:endParaRPr lang="he-IL"/>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E169A89D-734B-4FAD-B6E7-2B864E72E489}" type="slidenum">
              <a:rPr lang="he-IL"/>
              <a:t>‹#›</a:t>
            </a:fld>
            <a:endParaRPr lang="he-IL"/>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1D0FF5F4-5691-49AF-9E16-FB22826F7264}" type="datetimeFigureOut">
              <a:rPr lang="he-IL" smtClean="0"/>
              <a:pPr rtl="1"/>
              <a:t>כ"ב/שבט/תשע"ד</a:t>
            </a:fld>
            <a:endParaRPr lang="he-IL"/>
          </a:p>
        </p:txBody>
      </p:sp>
      <p:sp>
        <p:nvSpPr>
          <p:cNvPr id="4" name="מציין מיקום תמונת שקופית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5" name="מציין מיקום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952A89D7-7603-4ECB-ADF6-F6CF2BE4F401}" type="slidenum">
              <a:rPr lang="he-IL" smtClean="0"/>
              <a:pPr rtl="1"/>
              <a:t>‹#›</a:t>
            </a:fld>
            <a:endParaRPr lang="he-IL"/>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0" eaLnBrk="1" latinLnBrk="0" hangingPunct="1">
      <a:defRPr lang="he-IL" sz="1200" kern="1200">
        <a:solidFill>
          <a:schemeClr val="tx1"/>
        </a:solidFill>
        <a:latin typeface="+mn-lt"/>
        <a:ea typeface="+mn-ea"/>
        <a:cs typeface="+mn-cs"/>
      </a:defRPr>
    </a:lvl2pPr>
    <a:lvl3pPr marL="914400" algn="r" defTabSz="914400" rtl="0" eaLnBrk="1" latinLnBrk="0" hangingPunct="1">
      <a:defRPr lang="he-IL" sz="1200" kern="1200">
        <a:solidFill>
          <a:schemeClr val="tx1"/>
        </a:solidFill>
        <a:latin typeface="+mn-lt"/>
        <a:ea typeface="+mn-ea"/>
        <a:cs typeface="+mn-cs"/>
      </a:defRPr>
    </a:lvl3pPr>
    <a:lvl4pPr marL="1371600" algn="r" defTabSz="914400" rtl="0" eaLnBrk="1" latinLnBrk="0" hangingPunct="1">
      <a:defRPr lang="he-IL" sz="1200" kern="1200">
        <a:solidFill>
          <a:schemeClr val="tx1"/>
        </a:solidFill>
        <a:latin typeface="+mn-lt"/>
        <a:ea typeface="+mn-ea"/>
        <a:cs typeface="+mn-cs"/>
      </a:defRPr>
    </a:lvl4pPr>
    <a:lvl5pPr marL="1828800" algn="r" defTabSz="914400" rtl="0" eaLnBrk="1" latinLnBrk="0" hangingPunct="1">
      <a:defRPr lang="he-IL" sz="1200" kern="1200">
        <a:solidFill>
          <a:schemeClr val="tx1"/>
        </a:solidFill>
        <a:latin typeface="+mn-lt"/>
        <a:ea typeface="+mn-ea"/>
        <a:cs typeface="+mn-cs"/>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הערות 2"/>
          <p:cNvSpPr>
            <a:spLocks noGrp="1"/>
          </p:cNvSpPr>
          <p:nvPr>
            <p:ph type="body" idx="1"/>
          </p:nvPr>
        </p:nvSpPr>
        <p:spPr/>
        <p:txBody>
          <a:bodyPr/>
          <a:lstStyle/>
          <a:p>
            <a:pPr algn="r" rtl="1"/>
            <a:r>
              <a:rPr lang="he-IL" dirty="0" smtClean="0"/>
              <a:t>כדי לשנות חוברת זו, החלף את תוכן הדוגמה שלנו בתוכן שלך. לחלופין, אם אתה מעדיף להתחיל מגיליון נקי, לחץ על לחצן 'שקופית חדשה' בכרטיסיה 'בית' כדי להוסיף עמוד חדש. </a:t>
            </a:r>
            <a:r>
              <a:rPr lang="he-IL" dirty="0"/>
              <a:t>כעת הזן את הטקסט והתמונות שלך במצייני המיקום הריקים. כדי לשנות את הסמל לסמל משלך, בחר את התמונה "החלף בסמל" ובחר באפשרות 'שנה תמונה' בכרטיסיה 'עיצוב' ב'כלי תמונות'.</a:t>
            </a:r>
          </a:p>
          <a:p>
            <a:pPr algn="r" rtl="1"/>
            <a:endParaRPr lang="he-IL" dirty="0" smtClean="0"/>
          </a:p>
          <a:p>
            <a:pPr algn="r" rtl="1"/>
            <a:r>
              <a:rPr lang="he-IL" dirty="0" smtClean="0"/>
              <a:t>בנוסף, </a:t>
            </a:r>
            <a:r>
              <a:rPr lang="he-IL" dirty="0"/>
              <a:t>ראית שהוספנו סימני קיפול עבורך? הם ממש בהירים, אבל אם אתה לא רוצה שיראו אותם על-גבי העלון, בחר ומחק אותם לפני ההדפסה.</a:t>
            </a:r>
          </a:p>
        </p:txBody>
      </p:sp>
      <p:sp>
        <p:nvSpPr>
          <p:cNvPr id="4" name="מציין מיקום מספר שקופית 3"/>
          <p:cNvSpPr>
            <a:spLocks noGrp="1"/>
          </p:cNvSpPr>
          <p:nvPr>
            <p:ph type="sldNum" sz="quarter" idx="10"/>
          </p:nvPr>
        </p:nvSpPr>
        <p:spPr/>
        <p:txBody>
          <a:bodyPr/>
          <a:lstStyle/>
          <a:p>
            <a:fld id="{952A89D7-7603-4ECB-ADF6-F6CF2BE4F401}" type="slidenum">
              <a:rPr lang="he-IL" smtClean="0"/>
              <a:pPr algn="r" rtl="1"/>
              <a:t>1</a:t>
            </a:fld>
            <a:endParaRPr lang="he-IL"/>
          </a:p>
        </p:txBody>
      </p:sp>
      <p:sp>
        <p:nvSpPr>
          <p:cNvPr id="7" name="מציין מיקום תמונת שקופית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הערות 2"/>
          <p:cNvSpPr>
            <a:spLocks noGrp="1"/>
          </p:cNvSpPr>
          <p:nvPr>
            <p:ph type="body" idx="1"/>
          </p:nvPr>
        </p:nvSpPr>
        <p:spPr/>
        <p:txBody>
          <a:bodyPr/>
          <a:lstStyle/>
          <a:p>
            <a:pPr algn="r" rtl="1"/>
            <a:r>
              <a:rPr lang="he-IL" dirty="0"/>
              <a:t>כדי לשנות חוברת זו, החלף את תוכן הדוגמה שלנו בתוכן שלך. לחלופין, אם אתה מעדיף להתחיל מגיליון נקי, לחץ על לחצן 'שקופית חדשה' בכרטיסיה 'בית' כדי להוסיף עמוד חדש. כעת הזן את הטקסט והתמונות שלך במצייני המיקום הריקים. כדי לשנות את הסמל לסמל משלך, בחר את התמונה "החלף בסמל" ובחר באפשרות 'שנה תמונה' בכרטיסיה 'עיצוב' ב'כלי תמונות'.</a:t>
            </a:r>
          </a:p>
          <a:p>
            <a:pPr algn="r" rtl="1"/>
            <a:endParaRPr lang="he-IL" dirty="0" smtClean="0"/>
          </a:p>
          <a:p>
            <a:pPr algn="r" rtl="1"/>
            <a:r>
              <a:rPr lang="he-IL" dirty="0"/>
              <a:t>וראית שהוספנו סימני קיפול עבורך? הם ממש בהירים, אבל אם אתה לא רוצה שיראו אותם על-גבי העלון, בחר ומחק אותם לפני ההדפסה.</a:t>
            </a:r>
          </a:p>
        </p:txBody>
      </p:sp>
      <p:sp>
        <p:nvSpPr>
          <p:cNvPr id="4" name="מציין מיקום מספר שקופית 3"/>
          <p:cNvSpPr>
            <a:spLocks noGrp="1"/>
          </p:cNvSpPr>
          <p:nvPr>
            <p:ph type="sldNum" sz="quarter" idx="10"/>
          </p:nvPr>
        </p:nvSpPr>
        <p:spPr/>
        <p:txBody>
          <a:bodyPr/>
          <a:lstStyle/>
          <a:p>
            <a:fld id="{952A89D7-7603-4ECB-ADF6-F6CF2BE4F401}" type="slidenum">
              <a:rPr lang="he-IL" smtClean="0"/>
              <a:pPr algn="r" rtl="1"/>
              <a:t>2</a:t>
            </a:fld>
            <a:endParaRPr lang="he-IL"/>
          </a:p>
        </p:txBody>
      </p:sp>
      <p:sp>
        <p:nvSpPr>
          <p:cNvPr id="7" name="מציין מיקום תמונת שקופית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עמוד חיצוני">
    <p:spTree>
      <p:nvGrpSpPr>
        <p:cNvPr id="1" name=""/>
        <p:cNvGrpSpPr/>
        <p:nvPr/>
      </p:nvGrpSpPr>
      <p:grpSpPr>
        <a:xfrm>
          <a:off x="0" y="0"/>
          <a:ext cx="0" cy="0"/>
          <a:chOff x="0" y="0"/>
          <a:chExt cx="0" cy="0"/>
        </a:xfrm>
      </p:grpSpPr>
      <p:sp>
        <p:nvSpPr>
          <p:cNvPr id="11" name="מלבן 10"/>
          <p:cNvSpPr/>
          <p:nvPr userDrawn="1"/>
        </p:nvSpPr>
        <p:spPr>
          <a:xfrm>
            <a:off x="7179266"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3" name="מציין מיקום טקסט 21"/>
          <p:cNvSpPr>
            <a:spLocks noGrp="1"/>
          </p:cNvSpPr>
          <p:nvPr>
            <p:ph type="body" sz="quarter" idx="14" hasCustomPrompt="1"/>
          </p:nvPr>
        </p:nvSpPr>
        <p:spPr>
          <a:xfrm rot="5400000">
            <a:off x="5304410" y="5905510"/>
            <a:ext cx="2471737" cy="347642"/>
          </a:xfrm>
        </p:spPr>
        <p:txBody>
          <a:bodyPr lIns="0" tIns="0" rIns="0" bIns="0" anchor="b">
            <a:noAutofit/>
          </a:bodyPr>
          <a:lstStyle>
            <a:lvl1pPr marL="0" indent="0" algn="r" latinLnBrk="0">
              <a:lnSpc>
                <a:spcPct val="85000"/>
              </a:lnSpc>
              <a:spcBef>
                <a:spcPts val="0"/>
              </a:spcBef>
              <a:buNone/>
              <a:defRPr lang="he-IL" sz="9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שם החברה</a:t>
            </a:r>
          </a:p>
        </p:txBody>
      </p:sp>
      <p:sp>
        <p:nvSpPr>
          <p:cNvPr id="24" name="מציין מיקום טקסט 21"/>
          <p:cNvSpPr>
            <a:spLocks noGrp="1"/>
          </p:cNvSpPr>
          <p:nvPr>
            <p:ph type="body" sz="quarter" idx="15" hasCustomPrompt="1"/>
          </p:nvPr>
        </p:nvSpPr>
        <p:spPr>
          <a:xfrm rot="5400000">
            <a:off x="4924014" y="5875952"/>
            <a:ext cx="2471738" cy="406757"/>
          </a:xfrm>
        </p:spPr>
        <p:txBody>
          <a:bodyPr lIns="0" tIns="0" rIns="0" bIns="0" anchor="t">
            <a:noAutofit/>
          </a:bodyPr>
          <a:lstStyle>
            <a:lvl1pPr marL="0" indent="0" algn="r" latinLnBrk="0">
              <a:lnSpc>
                <a:spcPct val="120000"/>
              </a:lnSpc>
              <a:spcBef>
                <a:spcPts val="0"/>
              </a:spcBef>
              <a:buNone/>
              <a:defRPr lang="he-IL" sz="9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כתובת העסק</a:t>
            </a:r>
          </a:p>
        </p:txBody>
      </p:sp>
      <p:sp>
        <p:nvSpPr>
          <p:cNvPr id="28" name="מציין מיקום טקסט 21"/>
          <p:cNvSpPr>
            <a:spLocks noGrp="1"/>
          </p:cNvSpPr>
          <p:nvPr>
            <p:ph type="body" sz="quarter" idx="19" hasCustomPrompt="1"/>
          </p:nvPr>
        </p:nvSpPr>
        <p:spPr>
          <a:xfrm>
            <a:off x="7179266" y="5422604"/>
            <a:ext cx="2424223" cy="1892596"/>
          </a:xfrm>
        </p:spPr>
        <p:txBody>
          <a:bodyPr lIns="0" tIns="0" rIns="0" bIns="0" anchor="t">
            <a:noAutofit/>
          </a:bodyPr>
          <a:lstStyle>
            <a:lvl1pPr marL="0" indent="0" algn="r" latinLnBrk="0">
              <a:lnSpc>
                <a:spcPct val="120000"/>
              </a:lnSpc>
              <a:spcBef>
                <a:spcPts val="900"/>
              </a:spcBef>
              <a:buNone/>
              <a:defRPr lang="he-IL" sz="10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31" name="מציין מיקום טקסט 21"/>
          <p:cNvSpPr>
            <a:spLocks noGrp="1"/>
          </p:cNvSpPr>
          <p:nvPr>
            <p:ph type="body" sz="quarter" idx="20" hasCustomPrompt="1"/>
          </p:nvPr>
        </p:nvSpPr>
        <p:spPr>
          <a:xfrm>
            <a:off x="7179265" y="4146698"/>
            <a:ext cx="2424224" cy="1006274"/>
          </a:xfrm>
        </p:spPr>
        <p:txBody>
          <a:bodyPr lIns="0" tIns="0" rIns="0" bIns="0" anchor="b">
            <a:noAutofit/>
          </a:bodyPr>
          <a:lstStyle>
            <a:lvl1pPr marL="0" indent="0" algn="r" latinLnBrk="0">
              <a:lnSpc>
                <a:spcPct val="120000"/>
              </a:lnSpc>
              <a:spcBef>
                <a:spcPts val="0"/>
              </a:spcBef>
              <a:buNone/>
              <a:defRPr lang="he-IL" sz="1600" b="1">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טקסט כותרת</a:t>
            </a:r>
          </a:p>
        </p:txBody>
      </p:sp>
      <p:sp>
        <p:nvSpPr>
          <p:cNvPr id="33" name="מציין מיקום טקסט 21"/>
          <p:cNvSpPr>
            <a:spLocks noGrp="1"/>
          </p:cNvSpPr>
          <p:nvPr>
            <p:ph type="body" sz="quarter" idx="21" hasCustomPrompt="1"/>
          </p:nvPr>
        </p:nvSpPr>
        <p:spPr>
          <a:xfrm>
            <a:off x="454531" y="1446028"/>
            <a:ext cx="2423160" cy="2308328"/>
          </a:xfrm>
        </p:spPr>
        <p:txBody>
          <a:bodyPr lIns="0" tIns="0" rIns="0" bIns="0" anchor="b">
            <a:noAutofit/>
          </a:bodyPr>
          <a:lstStyle>
            <a:lvl1pPr marL="0" indent="0" algn="r" latinLnBrk="0">
              <a:lnSpc>
                <a:spcPct val="90000"/>
              </a:lnSpc>
              <a:spcBef>
                <a:spcPts val="0"/>
              </a:spcBef>
              <a:buNone/>
              <a:defRPr lang="he-IL" sz="3800" b="1"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טקסט כותרת</a:t>
            </a:r>
          </a:p>
        </p:txBody>
      </p:sp>
      <p:sp>
        <p:nvSpPr>
          <p:cNvPr id="34" name="מציין מיקום טקסט 21"/>
          <p:cNvSpPr>
            <a:spLocks noGrp="1"/>
          </p:cNvSpPr>
          <p:nvPr>
            <p:ph type="body" sz="quarter" idx="22" hasCustomPrompt="1"/>
          </p:nvPr>
        </p:nvSpPr>
        <p:spPr>
          <a:xfrm>
            <a:off x="454531" y="3997842"/>
            <a:ext cx="2423160" cy="616688"/>
          </a:xfrm>
        </p:spPr>
        <p:txBody>
          <a:bodyPr lIns="0" tIns="0" rIns="0" bIns="0" anchor="t">
            <a:noAutofit/>
          </a:bodyPr>
          <a:lstStyle>
            <a:lvl1pPr marL="0" indent="0" algn="r" latinLnBrk="0">
              <a:lnSpc>
                <a:spcPct val="100000"/>
              </a:lnSpc>
              <a:spcBef>
                <a:spcPts val="0"/>
              </a:spcBef>
              <a:buNone/>
              <a:defRPr lang="he-IL" sz="18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20" name="מציין מיקום טקסט 21"/>
          <p:cNvSpPr>
            <a:spLocks noGrp="1"/>
          </p:cNvSpPr>
          <p:nvPr>
            <p:ph type="body" sz="quarter" idx="23" hasCustomPrompt="1"/>
          </p:nvPr>
        </p:nvSpPr>
        <p:spPr>
          <a:xfrm rot="5400000">
            <a:off x="4019647" y="4061237"/>
            <a:ext cx="2381694" cy="341040"/>
          </a:xfrm>
        </p:spPr>
        <p:txBody>
          <a:bodyPr lIns="0" tIns="0" rIns="0" bIns="0" anchor="b">
            <a:noAutofit/>
          </a:bodyPr>
          <a:lstStyle>
            <a:lvl1pPr marL="0" indent="0" algn="r" latinLnBrk="0">
              <a:lnSpc>
                <a:spcPct val="100000"/>
              </a:lnSpc>
              <a:spcBef>
                <a:spcPts val="0"/>
              </a:spcBef>
              <a:buNone/>
              <a:defRPr lang="he-IL" sz="10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dirty="0"/>
              <a:t>שם מקבל התעודה</a:t>
            </a:r>
          </a:p>
        </p:txBody>
      </p:sp>
      <p:sp>
        <p:nvSpPr>
          <p:cNvPr id="18" name="מלבן 17"/>
          <p:cNvSpPr/>
          <p:nvPr userDrawn="1"/>
        </p:nvSpPr>
        <p:spPr>
          <a:xfrm>
            <a:off x="7179266"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2" name="מלבן 21"/>
          <p:cNvSpPr/>
          <p:nvPr userDrawn="1"/>
        </p:nvSpPr>
        <p:spPr>
          <a:xfrm>
            <a:off x="454000"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6" name="מציין מיקום טקסט 21"/>
          <p:cNvSpPr>
            <a:spLocks noGrp="1"/>
          </p:cNvSpPr>
          <p:nvPr>
            <p:ph type="body" sz="quarter" idx="24" hasCustomPrompt="1"/>
          </p:nvPr>
        </p:nvSpPr>
        <p:spPr>
          <a:xfrm rot="5400000">
            <a:off x="3544391" y="3923123"/>
            <a:ext cx="2381694" cy="617266"/>
          </a:xfrm>
        </p:spPr>
        <p:txBody>
          <a:bodyPr lIns="0" tIns="0" rIns="0" bIns="0" anchor="t">
            <a:noAutofit/>
          </a:bodyPr>
          <a:lstStyle>
            <a:lvl1pPr marL="0" indent="0" algn="r" latinLnBrk="0">
              <a:lnSpc>
                <a:spcPct val="120000"/>
              </a:lnSpc>
              <a:spcBef>
                <a:spcPts val="0"/>
              </a:spcBef>
              <a:buNone/>
              <a:defRPr lang="he-IL" sz="10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dirty="0"/>
              <a:t>כתובת</a:t>
            </a:r>
            <a:r>
              <a:rPr dirty="0"/>
              <a:t/>
            </a:r>
            <a:br>
              <a:rPr dirty="0"/>
            </a:br>
            <a:r>
              <a:rPr lang="he-IL" dirty="0"/>
              <a:t>עיר, מיקוד</a:t>
            </a:r>
          </a:p>
        </p:txBody>
      </p:sp>
      <p:sp>
        <p:nvSpPr>
          <p:cNvPr id="29" name="מציין מיקום טקסט 21"/>
          <p:cNvSpPr>
            <a:spLocks noGrp="1"/>
          </p:cNvSpPr>
          <p:nvPr>
            <p:ph type="body" sz="quarter" idx="25" hasCustomPrompt="1"/>
          </p:nvPr>
        </p:nvSpPr>
        <p:spPr>
          <a:xfrm rot="5400000">
            <a:off x="3052110" y="4044057"/>
            <a:ext cx="1785749" cy="642567"/>
          </a:xfrm>
        </p:spPr>
        <p:txBody>
          <a:bodyPr lIns="0" tIns="0" rIns="0" bIns="0" anchor="b">
            <a:noAutofit/>
          </a:bodyPr>
          <a:lstStyle>
            <a:lvl1pPr marL="0" indent="0" algn="r" latinLnBrk="0">
              <a:lnSpc>
                <a:spcPct val="120000"/>
              </a:lnSpc>
              <a:spcBef>
                <a:spcPts val="0"/>
              </a:spcBef>
              <a:buNone/>
              <a:defRPr lang="he-IL" sz="9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[אתר אינטרנט]</a:t>
            </a:r>
            <a:r>
              <a:t/>
            </a:r>
            <a:br/>
            <a:r>
              <a:rPr lang="he-IL"/>
              <a:t>[דואר אלקטרוני]</a:t>
            </a:r>
          </a:p>
        </p:txBody>
      </p:sp>
      <p:sp>
        <p:nvSpPr>
          <p:cNvPr id="30" name="מציין מיקום טקסט 21"/>
          <p:cNvSpPr>
            <a:spLocks noGrp="1"/>
          </p:cNvSpPr>
          <p:nvPr>
            <p:ph type="body" sz="quarter" idx="26" hasCustomPrompt="1"/>
          </p:nvPr>
        </p:nvSpPr>
        <p:spPr>
          <a:xfrm rot="5400000">
            <a:off x="3052110" y="5936655"/>
            <a:ext cx="1785749" cy="642567"/>
          </a:xfrm>
        </p:spPr>
        <p:txBody>
          <a:bodyPr lIns="0" tIns="0" rIns="0" bIns="0" anchor="b">
            <a:noAutofit/>
          </a:bodyPr>
          <a:lstStyle>
            <a:lvl1pPr marL="0" indent="0" algn="r" latinLnBrk="0">
              <a:lnSpc>
                <a:spcPct val="120000"/>
              </a:lnSpc>
              <a:spcBef>
                <a:spcPts val="0"/>
              </a:spcBef>
              <a:buNone/>
              <a:defRPr lang="he-IL" sz="9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טל׳ [טלפון]</a:t>
            </a:r>
            <a:r>
              <a:t/>
            </a:r>
            <a:br/>
            <a:r>
              <a:rPr lang="he-IL"/>
              <a:t>פקס [פקס]</a:t>
            </a:r>
          </a:p>
        </p:txBody>
      </p:sp>
      <p:sp>
        <p:nvSpPr>
          <p:cNvPr id="5" name="מציין מיקום תמונה 4"/>
          <p:cNvSpPr>
            <a:spLocks noGrp="1"/>
          </p:cNvSpPr>
          <p:nvPr>
            <p:ph type="pic" sz="quarter" idx="27"/>
          </p:nvPr>
        </p:nvSpPr>
        <p:spPr>
          <a:xfrm>
            <a:off x="7179321" y="839788"/>
            <a:ext cx="2424113" cy="2084387"/>
          </a:xfrm>
          <a:solidFill>
            <a:schemeClr val="bg1">
              <a:lumMod val="85000"/>
            </a:schemeClr>
          </a:solidFill>
        </p:spPr>
        <p:txBody>
          <a:bodyPr tIns="182880" anchor="t" anchorCtr="1">
            <a:normAutofit/>
          </a:bodyPr>
          <a:lstStyle>
            <a:lvl1pPr marL="0" indent="0" algn="r" latinLnBrk="0">
              <a:buNone/>
              <a:defRPr lang="he-IL" sz="1400">
                <a:latin typeface="Tahoma" panose="020B0604030504040204" pitchFamily="34" charset="0"/>
                <a:ea typeface="Tahoma" panose="020B0604030504040204" pitchFamily="34" charset="0"/>
                <a:cs typeface="Tahoma" panose="020B0604030504040204" pitchFamily="34" charset="0"/>
              </a:defRPr>
            </a:lvl1pPr>
          </a:lstStyle>
          <a:p>
            <a:pPr algn="r" rtl="1"/>
            <a:endParaRPr lang="he-IL"/>
          </a:p>
        </p:txBody>
      </p:sp>
      <p:sp>
        <p:nvSpPr>
          <p:cNvPr id="32" name="מלבן 31"/>
          <p:cNvSpPr/>
          <p:nvPr userDrawn="1"/>
        </p:nvSpPr>
        <p:spPr>
          <a:xfrm>
            <a:off x="3568837" y="1847294"/>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5" name="מלבן 34"/>
          <p:cNvSpPr/>
          <p:nvPr userDrawn="1"/>
        </p:nvSpPr>
        <p:spPr>
          <a:xfrm>
            <a:off x="3568837" y="320458"/>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3" name="מציין מיקום טקסט 12"/>
          <p:cNvSpPr>
            <a:spLocks noGrp="1"/>
          </p:cNvSpPr>
          <p:nvPr>
            <p:ph type="body" sz="quarter" idx="28" hasCustomPrompt="1"/>
          </p:nvPr>
        </p:nvSpPr>
        <p:spPr>
          <a:xfrm>
            <a:off x="454531" y="4658107"/>
            <a:ext cx="2423160" cy="36576"/>
          </a:xfrm>
          <a:blipFill>
            <a:blip r:embed="rId2"/>
            <a:stretch>
              <a:fillRect/>
            </a:stretch>
          </a:blipFill>
        </p:spPr>
        <p:txBody>
          <a:bodyPr>
            <a:noAutofit/>
          </a:bodyPr>
          <a:lstStyle>
            <a:lvl1pPr marL="0" indent="0" algn="r" latinLnBrk="0">
              <a:spcBef>
                <a:spcPts val="0"/>
              </a:spcBef>
              <a:buNone/>
              <a:defRPr lang="he-IL" sz="500">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500"/>
            </a:lvl2pPr>
            <a:lvl3pPr marL="0" indent="0" algn="r" latinLnBrk="0">
              <a:spcBef>
                <a:spcPts val="0"/>
              </a:spcBef>
              <a:buNone/>
              <a:defRPr lang="he-IL" sz="500"/>
            </a:lvl3pPr>
            <a:lvl4pPr marL="0" indent="0" algn="r" latinLnBrk="0">
              <a:spcBef>
                <a:spcPts val="0"/>
              </a:spcBef>
              <a:buNone/>
              <a:defRPr lang="he-IL" sz="500"/>
            </a:lvl4pPr>
            <a:lvl5pPr marL="0" indent="0" algn="r" latinLnBrk="0">
              <a:spcBef>
                <a:spcPts val="0"/>
              </a:spcBef>
              <a:buNone/>
              <a:defRPr lang="he-IL" sz="500"/>
            </a:lvl5pPr>
          </a:lstStyle>
          <a:p>
            <a:pPr lvl="0" algn="r" rtl="1"/>
            <a:r>
              <a:rPr lang="he-IL"/>
              <a:t> </a:t>
            </a:r>
          </a:p>
        </p:txBody>
      </p:sp>
      <p:sp>
        <p:nvSpPr>
          <p:cNvPr id="40" name="מציין מיקום טקסט 12"/>
          <p:cNvSpPr>
            <a:spLocks noGrp="1"/>
          </p:cNvSpPr>
          <p:nvPr>
            <p:ph type="body" sz="quarter" idx="29" hasCustomPrompt="1"/>
          </p:nvPr>
        </p:nvSpPr>
        <p:spPr>
          <a:xfrm>
            <a:off x="7179797" y="5260735"/>
            <a:ext cx="2423160" cy="36576"/>
          </a:xfrm>
          <a:blipFill>
            <a:blip r:embed="rId2"/>
            <a:stretch>
              <a:fillRect/>
            </a:stretch>
          </a:blipFill>
        </p:spPr>
        <p:txBody>
          <a:bodyPr>
            <a:noAutofit/>
          </a:bodyPr>
          <a:lstStyle>
            <a:lvl1pPr marL="0" indent="0" algn="r" latinLnBrk="0">
              <a:spcBef>
                <a:spcPts val="0"/>
              </a:spcBef>
              <a:buNone/>
              <a:defRPr lang="he-IL" sz="500">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500"/>
            </a:lvl2pPr>
            <a:lvl3pPr marL="0" indent="0" algn="r" latinLnBrk="0">
              <a:spcBef>
                <a:spcPts val="0"/>
              </a:spcBef>
              <a:buNone/>
              <a:defRPr lang="he-IL" sz="500"/>
            </a:lvl3pPr>
            <a:lvl4pPr marL="0" indent="0" algn="r" latinLnBrk="0">
              <a:spcBef>
                <a:spcPts val="0"/>
              </a:spcBef>
              <a:buNone/>
              <a:defRPr lang="he-IL" sz="500"/>
            </a:lvl4pPr>
            <a:lvl5pPr marL="0" indent="0" algn="r" latinLnBrk="0">
              <a:spcBef>
                <a:spcPts val="0"/>
              </a:spcBef>
              <a:buNone/>
              <a:defRPr lang="he-IL" sz="500"/>
            </a:lvl5pPr>
          </a:lstStyle>
          <a:p>
            <a:pPr lvl="0" algn="r" rtl="1"/>
            <a:r>
              <a:rPr lang="he-IL"/>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עמוד פנימי">
    <p:spTree>
      <p:nvGrpSpPr>
        <p:cNvPr id="1" name=""/>
        <p:cNvGrpSpPr/>
        <p:nvPr/>
      </p:nvGrpSpPr>
      <p:grpSpPr>
        <a:xfrm>
          <a:off x="0" y="0"/>
          <a:ext cx="0" cy="0"/>
          <a:chOff x="0" y="0"/>
          <a:chExt cx="0" cy="0"/>
        </a:xfrm>
      </p:grpSpPr>
      <p:sp>
        <p:nvSpPr>
          <p:cNvPr id="31" name="מציין מיקום טקסט 21"/>
          <p:cNvSpPr>
            <a:spLocks noGrp="1"/>
          </p:cNvSpPr>
          <p:nvPr>
            <p:ph type="body" sz="quarter" idx="20" hasCustomPrompt="1"/>
          </p:nvPr>
        </p:nvSpPr>
        <p:spPr>
          <a:xfrm>
            <a:off x="7182736" y="569862"/>
            <a:ext cx="2423160" cy="1373367"/>
          </a:xfrm>
        </p:spPr>
        <p:txBody>
          <a:bodyPr lIns="0" tIns="0" rIns="0" bIns="0" anchor="b">
            <a:noAutofit/>
          </a:bodyPr>
          <a:lstStyle>
            <a:lvl1pPr marL="0" indent="0" algn="r" latinLnBrk="0">
              <a:lnSpc>
                <a:spcPct val="120000"/>
              </a:lnSpc>
              <a:spcBef>
                <a:spcPts val="0"/>
              </a:spcBef>
              <a:buNone/>
              <a:defRPr lang="he-IL" sz="16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43" name="מציין מיקום טקסט 21"/>
          <p:cNvSpPr>
            <a:spLocks noGrp="1"/>
          </p:cNvSpPr>
          <p:nvPr>
            <p:ph type="body" sz="quarter" idx="31" hasCustomPrompt="1"/>
          </p:nvPr>
        </p:nvSpPr>
        <p:spPr>
          <a:xfrm>
            <a:off x="7182736" y="2158410"/>
            <a:ext cx="2423160" cy="1456660"/>
          </a:xfrm>
        </p:spPr>
        <p:txBody>
          <a:bodyPr lIns="0" tIns="0" rIns="0" bIns="0" anchor="t">
            <a:noAutofit/>
          </a:bodyPr>
          <a:lstStyle>
            <a:lvl1pPr marL="112713" indent="-112713" algn="r" latinLnBrk="0">
              <a:lnSpc>
                <a:spcPct val="120000"/>
              </a:lnSpc>
              <a:spcBef>
                <a:spcPts val="9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כדי להוסיף טקסט</a:t>
            </a:r>
          </a:p>
        </p:txBody>
      </p:sp>
      <p:sp>
        <p:nvSpPr>
          <p:cNvPr id="26" name="מציין מיקום טקסט 21"/>
          <p:cNvSpPr>
            <a:spLocks noGrp="1"/>
          </p:cNvSpPr>
          <p:nvPr>
            <p:ph type="body" sz="quarter" idx="36" hasCustomPrompt="1"/>
          </p:nvPr>
        </p:nvSpPr>
        <p:spPr>
          <a:xfrm>
            <a:off x="7182736" y="3625703"/>
            <a:ext cx="2423160" cy="409096"/>
          </a:xfrm>
        </p:spPr>
        <p:txBody>
          <a:bodyPr lIns="0" tIns="0" rIns="0" bIns="0" anchor="ctr">
            <a:noAutofit/>
          </a:bodyPr>
          <a:lstStyle>
            <a:lvl1pPr marL="0" indent="0" algn="r" latinLnBrk="0">
              <a:lnSpc>
                <a:spcPct val="114000"/>
              </a:lnSpc>
              <a:spcBef>
                <a:spcPts val="800"/>
              </a:spcBef>
              <a:buNone/>
              <a:defRPr lang="he-IL" sz="11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27" name="מציין מיקום טקסט 21"/>
          <p:cNvSpPr>
            <a:spLocks noGrp="1"/>
          </p:cNvSpPr>
          <p:nvPr>
            <p:ph type="body" sz="quarter" idx="37" hasCustomPrompt="1"/>
          </p:nvPr>
        </p:nvSpPr>
        <p:spPr>
          <a:xfrm>
            <a:off x="7182736" y="4034799"/>
            <a:ext cx="2423160" cy="626510"/>
          </a:xfrm>
        </p:spPr>
        <p:txBody>
          <a:bodyPr lIns="0" tIns="0" rIns="0" bIns="0" anchor="t">
            <a:noAutofit/>
          </a:bodyPr>
          <a:lstStyle>
            <a:lvl1pPr marL="112713" indent="-112713" algn="r" latinLnBrk="0">
              <a:lnSpc>
                <a:spcPct val="120000"/>
              </a:lnSpc>
              <a:spcBef>
                <a:spcPts val="6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כדי להוסיף טקסט</a:t>
            </a:r>
          </a:p>
        </p:txBody>
      </p:sp>
      <p:cxnSp>
        <p:nvCxnSpPr>
          <p:cNvPr id="35" name="מחבר ישר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מציין מיקום טקסט 21"/>
          <p:cNvSpPr>
            <a:spLocks noGrp="1"/>
          </p:cNvSpPr>
          <p:nvPr>
            <p:ph type="body" sz="quarter" idx="42" hasCustomPrompt="1"/>
          </p:nvPr>
        </p:nvSpPr>
        <p:spPr>
          <a:xfrm>
            <a:off x="449828" y="1616150"/>
            <a:ext cx="2444114" cy="680483"/>
          </a:xfrm>
        </p:spPr>
        <p:txBody>
          <a:bodyPr lIns="0" tIns="0" rIns="0" bIns="0" anchor="t">
            <a:noAutofit/>
          </a:bodyPr>
          <a:lstStyle>
            <a:lvl1pPr marL="73152" indent="-73152" algn="r" latinLnBrk="0">
              <a:lnSpc>
                <a:spcPct val="120000"/>
              </a:lnSpc>
              <a:spcBef>
                <a:spcPts val="400"/>
              </a:spcBef>
              <a:buNone/>
              <a:defRPr lang="he-IL" sz="1200" i="1">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להוספת ציטוט</a:t>
            </a:r>
          </a:p>
        </p:txBody>
      </p:sp>
      <p:sp>
        <p:nvSpPr>
          <p:cNvPr id="42" name="מציין מיקום טקסט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r" latinLnBrk="0">
              <a:lnSpc>
                <a:spcPct val="120000"/>
              </a:lnSpc>
              <a:spcBef>
                <a:spcPts val="9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כדי להוסיף טקסט</a:t>
            </a:r>
          </a:p>
        </p:txBody>
      </p:sp>
      <p:sp>
        <p:nvSpPr>
          <p:cNvPr id="59" name="מציין מיקום טקסט 21"/>
          <p:cNvSpPr>
            <a:spLocks noGrp="1"/>
          </p:cNvSpPr>
          <p:nvPr>
            <p:ph type="body" sz="quarter" idx="48" hasCustomPrompt="1"/>
          </p:nvPr>
        </p:nvSpPr>
        <p:spPr>
          <a:xfrm>
            <a:off x="445256" y="4359349"/>
            <a:ext cx="2441448" cy="2955851"/>
          </a:xfrm>
        </p:spPr>
        <p:txBody>
          <a:bodyPr lIns="0" tIns="0" rIns="0" bIns="0" anchor="t">
            <a:noAutofit/>
          </a:bodyPr>
          <a:lstStyle>
            <a:lvl1pPr marL="112713" indent="-112713" algn="r" latinLnBrk="0">
              <a:lnSpc>
                <a:spcPct val="120000"/>
              </a:lnSpc>
              <a:spcBef>
                <a:spcPts val="900"/>
              </a:spcBef>
              <a:spcAft>
                <a:spcPts val="0"/>
              </a:spcAft>
              <a:buFont typeface="Arial" panose="020B0604020202020204" pitchFamily="34" charset="0"/>
              <a:buChar char="•"/>
              <a:defRPr lang="he-IL"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latinLnBrk="0">
              <a:lnSpc>
                <a:spcPct val="100000"/>
              </a:lnSpc>
              <a:spcBef>
                <a:spcPts val="600"/>
              </a:spcBef>
              <a:spcAft>
                <a:spcPts val="0"/>
              </a:spcAft>
              <a:buFont typeface="Arial" panose="020B0604020202020204" pitchFamily="34" charset="0"/>
              <a:buChar char="•"/>
              <a:defRPr lang="he-IL" sz="900"/>
            </a:lvl2pPr>
            <a:lvl3pPr marL="182880" indent="-182880" algn="r" latinLnBrk="0">
              <a:lnSpc>
                <a:spcPct val="100000"/>
              </a:lnSpc>
              <a:spcBef>
                <a:spcPts val="600"/>
              </a:spcBef>
              <a:spcAft>
                <a:spcPts val="0"/>
              </a:spcAft>
              <a:buFont typeface="Arial" panose="020B0604020202020204" pitchFamily="34" charset="0"/>
              <a:buChar char="•"/>
              <a:defRPr lang="he-IL" sz="900"/>
            </a:lvl3pPr>
            <a:lvl4pPr marL="182880" indent="-182880" algn="r" latinLnBrk="0">
              <a:lnSpc>
                <a:spcPct val="100000"/>
              </a:lnSpc>
              <a:spcBef>
                <a:spcPts val="600"/>
              </a:spcBef>
              <a:spcAft>
                <a:spcPts val="0"/>
              </a:spcAft>
              <a:buFont typeface="Arial" panose="020B0604020202020204" pitchFamily="34" charset="0"/>
              <a:buChar char="•"/>
              <a:defRPr lang="he-IL" sz="900"/>
            </a:lvl4pPr>
            <a:lvl5pPr marL="182880" indent="-182880" algn="r" latinLnBrk="0">
              <a:lnSpc>
                <a:spcPct val="100000"/>
              </a:lnSpc>
              <a:spcBef>
                <a:spcPts val="600"/>
              </a:spcBef>
              <a:spcAft>
                <a:spcPts val="0"/>
              </a:spcAft>
              <a:buFont typeface="Arial" panose="020B0604020202020204" pitchFamily="34" charset="0"/>
              <a:buChar char="•"/>
              <a:defRPr lang="he-IL" sz="900"/>
            </a:lvl5pPr>
            <a:lvl6pPr marL="182880" indent="-182880" algn="r" latinLnBrk="0">
              <a:lnSpc>
                <a:spcPct val="100000"/>
              </a:lnSpc>
              <a:spcBef>
                <a:spcPts val="600"/>
              </a:spcBef>
              <a:spcAft>
                <a:spcPts val="0"/>
              </a:spcAft>
              <a:defRPr lang="he-IL" sz="900"/>
            </a:lvl6pPr>
            <a:lvl7pPr marL="182880" indent="-182880" algn="r" latinLnBrk="0">
              <a:lnSpc>
                <a:spcPct val="100000"/>
              </a:lnSpc>
              <a:spcBef>
                <a:spcPts val="600"/>
              </a:spcBef>
              <a:spcAft>
                <a:spcPts val="0"/>
              </a:spcAft>
              <a:defRPr lang="he-IL" sz="900"/>
            </a:lvl7pPr>
            <a:lvl8pPr marL="182880" indent="-182880" algn="r" latinLnBrk="0">
              <a:lnSpc>
                <a:spcPct val="100000"/>
              </a:lnSpc>
              <a:spcBef>
                <a:spcPts val="600"/>
              </a:spcBef>
              <a:spcAft>
                <a:spcPts val="0"/>
              </a:spcAft>
              <a:defRPr lang="he-IL" sz="900"/>
            </a:lvl8pPr>
            <a:lvl9pPr marL="182880" indent="-182880" algn="r" latinLnBrk="0">
              <a:lnSpc>
                <a:spcPct val="100000"/>
              </a:lnSpc>
              <a:spcBef>
                <a:spcPts val="600"/>
              </a:spcBef>
              <a:spcAft>
                <a:spcPts val="0"/>
              </a:spcAft>
              <a:defRPr lang="he-IL" sz="900"/>
            </a:lvl9pPr>
          </a:lstStyle>
          <a:p>
            <a:pPr lvl="0" algn="r" rtl="1"/>
            <a:r>
              <a:rPr lang="he-IL"/>
              <a:t>לחץ כדי להוסיף טקסט</a:t>
            </a:r>
          </a:p>
        </p:txBody>
      </p:sp>
      <p:sp>
        <p:nvSpPr>
          <p:cNvPr id="38" name="מלבן 37"/>
          <p:cNvSpPr/>
          <p:nvPr userDrawn="1"/>
        </p:nvSpPr>
        <p:spPr>
          <a:xfrm>
            <a:off x="7182205"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0" name="מציין מיקום טקסט 21"/>
          <p:cNvSpPr>
            <a:spLocks noGrp="1"/>
          </p:cNvSpPr>
          <p:nvPr>
            <p:ph type="body" sz="quarter" idx="49" hasCustomPrompt="1"/>
          </p:nvPr>
        </p:nvSpPr>
        <p:spPr>
          <a:xfrm>
            <a:off x="3771900" y="3795822"/>
            <a:ext cx="2423160" cy="754911"/>
          </a:xfrm>
        </p:spPr>
        <p:txBody>
          <a:bodyPr lIns="0" tIns="0" rIns="0" bIns="0" anchor="b">
            <a:noAutofit/>
          </a:bodyPr>
          <a:lstStyle>
            <a:lvl1pPr marL="0" indent="0" algn="r" latinLnBrk="0">
              <a:lnSpc>
                <a:spcPct val="120000"/>
              </a:lnSpc>
              <a:spcBef>
                <a:spcPts val="0"/>
              </a:spcBef>
              <a:buNone/>
              <a:defRPr lang="he-IL" sz="16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44" name="מציין מיקום תמונה 4"/>
          <p:cNvSpPr>
            <a:spLocks noGrp="1"/>
          </p:cNvSpPr>
          <p:nvPr>
            <p:ph type="pic" sz="quarter" idx="27"/>
          </p:nvPr>
        </p:nvSpPr>
        <p:spPr>
          <a:xfrm>
            <a:off x="3772982" y="850606"/>
            <a:ext cx="1144595" cy="2834640"/>
          </a:xfrm>
          <a:solidFill>
            <a:schemeClr val="bg1">
              <a:lumMod val="85000"/>
            </a:schemeClr>
          </a:solidFill>
        </p:spPr>
        <p:txBody>
          <a:bodyPr tIns="182880" anchor="t" anchorCtr="1">
            <a:normAutofit/>
          </a:bodyPr>
          <a:lstStyle>
            <a:lvl1pPr marL="0" indent="0" algn="r" latinLnBrk="0">
              <a:buNone/>
              <a:defRPr lang="he-IL" sz="1400">
                <a:latin typeface="Tahoma" panose="020B0604030504040204" pitchFamily="34" charset="0"/>
                <a:ea typeface="Tahoma" panose="020B0604030504040204" pitchFamily="34" charset="0"/>
                <a:cs typeface="Tahoma" panose="020B0604030504040204" pitchFamily="34" charset="0"/>
              </a:defRPr>
            </a:lvl1pPr>
          </a:lstStyle>
          <a:p>
            <a:pPr algn="r" rtl="1"/>
            <a:endParaRPr lang="he-IL"/>
          </a:p>
        </p:txBody>
      </p:sp>
      <p:sp>
        <p:nvSpPr>
          <p:cNvPr id="46" name="מציין מיקום תמונה 4"/>
          <p:cNvSpPr>
            <a:spLocks noGrp="1"/>
          </p:cNvSpPr>
          <p:nvPr>
            <p:ph type="pic" sz="quarter" idx="50"/>
          </p:nvPr>
        </p:nvSpPr>
        <p:spPr>
          <a:xfrm>
            <a:off x="7182736" y="4688343"/>
            <a:ext cx="2423160" cy="1600200"/>
          </a:xfrm>
          <a:solidFill>
            <a:schemeClr val="bg1">
              <a:lumMod val="85000"/>
            </a:schemeClr>
          </a:solidFill>
        </p:spPr>
        <p:txBody>
          <a:bodyPr tIns="182880" anchor="t" anchorCtr="1">
            <a:normAutofit/>
          </a:bodyPr>
          <a:lstStyle>
            <a:lvl1pPr marL="0" indent="0" algn="r" latinLnBrk="0">
              <a:buNone/>
              <a:defRPr lang="he-IL" sz="1400">
                <a:latin typeface="Tahoma" panose="020B0604030504040204" pitchFamily="34" charset="0"/>
                <a:ea typeface="Tahoma" panose="020B0604030504040204" pitchFamily="34" charset="0"/>
                <a:cs typeface="Tahoma" panose="020B0604030504040204" pitchFamily="34" charset="0"/>
              </a:defRPr>
            </a:lvl1pPr>
          </a:lstStyle>
          <a:p>
            <a:pPr algn="r" rtl="1"/>
            <a:endParaRPr lang="he-IL"/>
          </a:p>
        </p:txBody>
      </p:sp>
      <p:sp>
        <p:nvSpPr>
          <p:cNvPr id="47" name="מלבן 46"/>
          <p:cNvSpPr/>
          <p:nvPr userDrawn="1"/>
        </p:nvSpPr>
        <p:spPr>
          <a:xfrm>
            <a:off x="7182205"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8" name="מלבן 47"/>
          <p:cNvSpPr/>
          <p:nvPr userDrawn="1"/>
        </p:nvSpPr>
        <p:spPr>
          <a:xfrm>
            <a:off x="5006761"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9" name="מלבן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0" name="מלבן 49"/>
          <p:cNvSpPr/>
          <p:nvPr userDrawn="1"/>
        </p:nvSpPr>
        <p:spPr>
          <a:xfrm>
            <a:off x="444725"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1" name="מציין מיקום טקסט 12"/>
          <p:cNvSpPr>
            <a:spLocks noGrp="1"/>
          </p:cNvSpPr>
          <p:nvPr>
            <p:ph type="body" sz="quarter" idx="29" hasCustomPrompt="1"/>
          </p:nvPr>
        </p:nvSpPr>
        <p:spPr>
          <a:xfrm>
            <a:off x="7182736" y="2010962"/>
            <a:ext cx="2423160" cy="36576"/>
          </a:xfrm>
          <a:blipFill>
            <a:blip r:embed="rId2"/>
            <a:stretch>
              <a:fillRect/>
            </a:stretch>
          </a:blipFill>
        </p:spPr>
        <p:txBody>
          <a:bodyPr>
            <a:noAutofit/>
          </a:bodyPr>
          <a:lstStyle>
            <a:lvl1pPr marL="0" indent="0" algn="r" latinLnBrk="0">
              <a:spcBef>
                <a:spcPts val="0"/>
              </a:spcBef>
              <a:buNone/>
              <a:defRPr lang="he-IL" sz="500">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500"/>
            </a:lvl2pPr>
            <a:lvl3pPr marL="0" indent="0" algn="r" latinLnBrk="0">
              <a:spcBef>
                <a:spcPts val="0"/>
              </a:spcBef>
              <a:buNone/>
              <a:defRPr lang="he-IL" sz="500"/>
            </a:lvl3pPr>
            <a:lvl4pPr marL="0" indent="0" algn="r" latinLnBrk="0">
              <a:spcBef>
                <a:spcPts val="0"/>
              </a:spcBef>
              <a:buNone/>
              <a:defRPr lang="he-IL" sz="500"/>
            </a:lvl4pPr>
            <a:lvl5pPr marL="0" indent="0" algn="r" latinLnBrk="0">
              <a:spcBef>
                <a:spcPts val="0"/>
              </a:spcBef>
              <a:buNone/>
              <a:defRPr lang="he-IL" sz="500"/>
            </a:lvl5pPr>
          </a:lstStyle>
          <a:p>
            <a:pPr lvl="0" algn="r" rtl="1"/>
            <a:r>
              <a:rPr lang="he-IL"/>
              <a:t> </a:t>
            </a:r>
          </a:p>
        </p:txBody>
      </p:sp>
      <p:sp>
        <p:nvSpPr>
          <p:cNvPr id="55" name="מציין מיקום טקסט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algn="r" latinLnBrk="0">
              <a:spcBef>
                <a:spcPts val="0"/>
              </a:spcBef>
              <a:buNone/>
              <a:defRPr lang="he-IL" sz="500">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500"/>
            </a:lvl2pPr>
            <a:lvl3pPr marL="0" indent="0" algn="r" latinLnBrk="0">
              <a:spcBef>
                <a:spcPts val="0"/>
              </a:spcBef>
              <a:buNone/>
              <a:defRPr lang="he-IL" sz="500"/>
            </a:lvl3pPr>
            <a:lvl4pPr marL="0" indent="0" algn="r" latinLnBrk="0">
              <a:spcBef>
                <a:spcPts val="0"/>
              </a:spcBef>
              <a:buNone/>
              <a:defRPr lang="he-IL" sz="500"/>
            </a:lvl4pPr>
            <a:lvl5pPr marL="0" indent="0" algn="r" latinLnBrk="0">
              <a:spcBef>
                <a:spcPts val="0"/>
              </a:spcBef>
              <a:buNone/>
              <a:defRPr lang="he-IL" sz="500"/>
            </a:lvl5pPr>
          </a:lstStyle>
          <a:p>
            <a:pPr lvl="0" algn="r" rtl="1"/>
            <a:r>
              <a:rPr lang="he-IL"/>
              <a:t> </a:t>
            </a:r>
          </a:p>
        </p:txBody>
      </p:sp>
      <p:sp>
        <p:nvSpPr>
          <p:cNvPr id="62" name="מציין מיקום טקסט 21"/>
          <p:cNvSpPr>
            <a:spLocks noGrp="1"/>
          </p:cNvSpPr>
          <p:nvPr>
            <p:ph type="body" sz="quarter" idx="52" hasCustomPrompt="1"/>
          </p:nvPr>
        </p:nvSpPr>
        <p:spPr>
          <a:xfrm>
            <a:off x="445256" y="569862"/>
            <a:ext cx="2441448" cy="812371"/>
          </a:xfrm>
        </p:spPr>
        <p:txBody>
          <a:bodyPr lIns="0" tIns="0" rIns="0" bIns="0" anchor="b">
            <a:noAutofit/>
          </a:bodyPr>
          <a:lstStyle>
            <a:lvl1pPr marL="0" indent="0" algn="r" latinLnBrk="0">
              <a:lnSpc>
                <a:spcPct val="120000"/>
              </a:lnSpc>
              <a:spcBef>
                <a:spcPts val="0"/>
              </a:spcBef>
              <a:buNone/>
              <a:defRPr lang="he-IL" sz="16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63" name="מציין מיקום טקסט 12"/>
          <p:cNvSpPr>
            <a:spLocks noGrp="1"/>
          </p:cNvSpPr>
          <p:nvPr>
            <p:ph type="body" sz="quarter" idx="53" hasCustomPrompt="1"/>
          </p:nvPr>
        </p:nvSpPr>
        <p:spPr>
          <a:xfrm>
            <a:off x="445256" y="1446367"/>
            <a:ext cx="2423160" cy="36576"/>
          </a:xfrm>
          <a:blipFill>
            <a:blip r:embed="rId2"/>
            <a:stretch>
              <a:fillRect/>
            </a:stretch>
          </a:blipFill>
        </p:spPr>
        <p:txBody>
          <a:bodyPr>
            <a:noAutofit/>
          </a:bodyPr>
          <a:lstStyle>
            <a:lvl1pPr marL="0" indent="0" algn="r" latinLnBrk="0">
              <a:spcBef>
                <a:spcPts val="0"/>
              </a:spcBef>
              <a:buNone/>
              <a:defRPr lang="he-IL" sz="500">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500"/>
            </a:lvl2pPr>
            <a:lvl3pPr marL="0" indent="0" algn="r" latinLnBrk="0">
              <a:spcBef>
                <a:spcPts val="0"/>
              </a:spcBef>
              <a:buNone/>
              <a:defRPr lang="he-IL" sz="500"/>
            </a:lvl3pPr>
            <a:lvl4pPr marL="0" indent="0" algn="r" latinLnBrk="0">
              <a:spcBef>
                <a:spcPts val="0"/>
              </a:spcBef>
              <a:buNone/>
              <a:defRPr lang="he-IL" sz="500"/>
            </a:lvl4pPr>
            <a:lvl5pPr marL="0" indent="0" algn="r" latinLnBrk="0">
              <a:spcBef>
                <a:spcPts val="0"/>
              </a:spcBef>
              <a:buNone/>
              <a:defRPr lang="he-IL" sz="500"/>
            </a:lvl5pPr>
          </a:lstStyle>
          <a:p>
            <a:pPr lvl="0" algn="r" rtl="1"/>
            <a:r>
              <a:rPr lang="he-IL"/>
              <a:t> </a:t>
            </a:r>
          </a:p>
        </p:txBody>
      </p:sp>
      <p:sp>
        <p:nvSpPr>
          <p:cNvPr id="64" name="מציין מיקום טקסט 21"/>
          <p:cNvSpPr>
            <a:spLocks noGrp="1"/>
          </p:cNvSpPr>
          <p:nvPr>
            <p:ph type="body" sz="quarter" idx="54" hasCustomPrompt="1"/>
          </p:nvPr>
        </p:nvSpPr>
        <p:spPr>
          <a:xfrm>
            <a:off x="449828" y="2354879"/>
            <a:ext cx="2444114" cy="281997"/>
          </a:xfrm>
        </p:spPr>
        <p:txBody>
          <a:bodyPr lIns="0" tIns="0" rIns="0" bIns="0" anchor="t">
            <a:noAutofit/>
          </a:bodyPr>
          <a:lstStyle>
            <a:lvl1pPr marL="228600" indent="-137160" algn="r" latinLnBrk="0">
              <a:lnSpc>
                <a:spcPct val="100000"/>
              </a:lnSpc>
              <a:spcBef>
                <a:spcPts val="0"/>
              </a:spcBef>
              <a:buClr>
                <a:schemeClr val="tx1"/>
              </a:buClr>
              <a:buFont typeface="Arial" panose="020B0604020202020204" pitchFamily="34" charset="0"/>
              <a:buChar char="—"/>
              <a:defRPr lang="he-IL" sz="900" i="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להוספת תכונה</a:t>
            </a:r>
          </a:p>
        </p:txBody>
      </p:sp>
      <p:sp>
        <p:nvSpPr>
          <p:cNvPr id="65" name="מציין מיקום טקסט 21"/>
          <p:cNvSpPr>
            <a:spLocks noGrp="1"/>
          </p:cNvSpPr>
          <p:nvPr>
            <p:ph type="body" sz="quarter" idx="55" hasCustomPrompt="1"/>
          </p:nvPr>
        </p:nvSpPr>
        <p:spPr>
          <a:xfrm>
            <a:off x="449828" y="2636876"/>
            <a:ext cx="2444114" cy="680483"/>
          </a:xfrm>
        </p:spPr>
        <p:txBody>
          <a:bodyPr lIns="0" tIns="0" rIns="0" bIns="0" anchor="t">
            <a:noAutofit/>
          </a:bodyPr>
          <a:lstStyle>
            <a:lvl1pPr marL="73152" indent="-73152" algn="r" latinLnBrk="0">
              <a:lnSpc>
                <a:spcPct val="120000"/>
              </a:lnSpc>
              <a:spcBef>
                <a:spcPts val="400"/>
              </a:spcBef>
              <a:buNone/>
              <a:defRPr lang="he-IL" sz="1200" i="1">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להוספת ציטוט</a:t>
            </a:r>
          </a:p>
        </p:txBody>
      </p:sp>
      <p:sp>
        <p:nvSpPr>
          <p:cNvPr id="66" name="מציין מיקום טקסט 21"/>
          <p:cNvSpPr>
            <a:spLocks noGrp="1"/>
          </p:cNvSpPr>
          <p:nvPr>
            <p:ph type="body" sz="quarter" idx="56" hasCustomPrompt="1"/>
          </p:nvPr>
        </p:nvSpPr>
        <p:spPr>
          <a:xfrm>
            <a:off x="449828" y="3375605"/>
            <a:ext cx="2444114" cy="283464"/>
          </a:xfrm>
        </p:spPr>
        <p:txBody>
          <a:bodyPr lIns="0" tIns="0" rIns="0" bIns="0" anchor="t">
            <a:noAutofit/>
          </a:bodyPr>
          <a:lstStyle>
            <a:lvl1pPr marL="228600" indent="-137160" algn="r" latinLnBrk="0">
              <a:lnSpc>
                <a:spcPct val="100000"/>
              </a:lnSpc>
              <a:spcBef>
                <a:spcPts val="0"/>
              </a:spcBef>
              <a:buClr>
                <a:schemeClr val="tx1"/>
              </a:buClr>
              <a:buFont typeface="Arial" panose="020B0604020202020204" pitchFamily="34" charset="0"/>
              <a:buChar char="—"/>
              <a:defRPr lang="he-IL" sz="900" i="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להוספת תכונה</a:t>
            </a:r>
          </a:p>
        </p:txBody>
      </p:sp>
      <p:sp>
        <p:nvSpPr>
          <p:cNvPr id="67" name="מציין מיקום טקסט 21"/>
          <p:cNvSpPr>
            <a:spLocks noGrp="1"/>
          </p:cNvSpPr>
          <p:nvPr>
            <p:ph type="body" sz="quarter" idx="57" hasCustomPrompt="1"/>
          </p:nvPr>
        </p:nvSpPr>
        <p:spPr>
          <a:xfrm>
            <a:off x="445256" y="3659069"/>
            <a:ext cx="2441448" cy="487629"/>
          </a:xfrm>
        </p:spPr>
        <p:txBody>
          <a:bodyPr lIns="0" tIns="0" rIns="0" bIns="0" anchor="b">
            <a:noAutofit/>
          </a:bodyPr>
          <a:lstStyle>
            <a:lvl1pPr marL="0" indent="0" algn="r" latinLnBrk="0">
              <a:lnSpc>
                <a:spcPct val="120000"/>
              </a:lnSpc>
              <a:spcBef>
                <a:spcPts val="0"/>
              </a:spcBef>
              <a:buNone/>
              <a:defRPr lang="he-IL" sz="16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3600"/>
            </a:lvl2pPr>
            <a:lvl3pPr marL="0" indent="0" algn="r" latinLnBrk="0">
              <a:spcBef>
                <a:spcPts val="0"/>
              </a:spcBef>
              <a:buNone/>
              <a:defRPr lang="he-IL" sz="3600"/>
            </a:lvl3pPr>
            <a:lvl4pPr marL="0" indent="0" algn="r" latinLnBrk="0">
              <a:spcBef>
                <a:spcPts val="0"/>
              </a:spcBef>
              <a:buNone/>
              <a:defRPr lang="he-IL" sz="3600"/>
            </a:lvl4pPr>
            <a:lvl5pPr marL="0" indent="0" algn="r" latinLnBrk="0">
              <a:spcBef>
                <a:spcPts val="0"/>
              </a:spcBef>
              <a:buNone/>
              <a:defRPr lang="he-IL" sz="3600"/>
            </a:lvl5pPr>
          </a:lstStyle>
          <a:p>
            <a:pPr lvl="0" algn="r" rtl="1"/>
            <a:r>
              <a:rPr lang="he-IL"/>
              <a:t>לחץ כדי להוסיף טקסט</a:t>
            </a:r>
          </a:p>
        </p:txBody>
      </p:sp>
      <p:sp>
        <p:nvSpPr>
          <p:cNvPr id="68" name="מציין מיקום טקסט 12"/>
          <p:cNvSpPr>
            <a:spLocks noGrp="1"/>
          </p:cNvSpPr>
          <p:nvPr>
            <p:ph type="body" sz="quarter" idx="58" hasCustomPrompt="1"/>
          </p:nvPr>
        </p:nvSpPr>
        <p:spPr>
          <a:xfrm>
            <a:off x="445256" y="4210833"/>
            <a:ext cx="2423160" cy="36576"/>
          </a:xfrm>
          <a:blipFill>
            <a:blip r:embed="rId2"/>
            <a:stretch>
              <a:fillRect/>
            </a:stretch>
          </a:blipFill>
        </p:spPr>
        <p:txBody>
          <a:bodyPr>
            <a:noAutofit/>
          </a:bodyPr>
          <a:lstStyle>
            <a:lvl1pPr marL="0" indent="0" algn="r" latinLnBrk="0">
              <a:spcBef>
                <a:spcPts val="0"/>
              </a:spcBef>
              <a:buNone/>
              <a:defRPr lang="he-IL" sz="500">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500"/>
            </a:lvl2pPr>
            <a:lvl3pPr marL="0" indent="0" algn="r" latinLnBrk="0">
              <a:spcBef>
                <a:spcPts val="0"/>
              </a:spcBef>
              <a:buNone/>
              <a:defRPr lang="he-IL" sz="500"/>
            </a:lvl3pPr>
            <a:lvl4pPr marL="0" indent="0" algn="r" latinLnBrk="0">
              <a:spcBef>
                <a:spcPts val="0"/>
              </a:spcBef>
              <a:buNone/>
              <a:defRPr lang="he-IL" sz="500"/>
            </a:lvl4pPr>
            <a:lvl5pPr marL="0" indent="0" algn="r" latinLnBrk="0">
              <a:spcBef>
                <a:spcPts val="0"/>
              </a:spcBef>
              <a:buNone/>
              <a:defRPr lang="he-IL" sz="500"/>
            </a:lvl5pPr>
          </a:lstStyle>
          <a:p>
            <a:pPr lvl="0" algn="r" rtl="1"/>
            <a:r>
              <a:rPr lang="he-IL"/>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1"/>
          <p:cNvSpPr>
            <a:spLocks noGrp="1"/>
          </p:cNvSpPr>
          <p:nvPr>
            <p:ph type="title"/>
          </p:nvPr>
        </p:nvSpPr>
        <p:spPr>
          <a:xfrm>
            <a:off x="691515" y="413810"/>
            <a:ext cx="8675370" cy="1502305"/>
          </a:xfrm>
          <a:prstGeom prst="rect">
            <a:avLst/>
          </a:prstGeom>
        </p:spPr>
        <p:txBody>
          <a:bodyPr vert="horz" lIns="91440" tIns="45720" rIns="91440" bIns="45720" rtlCol="1" anchor="ctr">
            <a:normAutofit/>
          </a:bodyPr>
          <a:lstStyle/>
          <a:p>
            <a:pPr algn="r" rtl="1"/>
            <a:r>
              <a:rPr lang="he-IL"/>
              <a:t>לחץ כדי לערוך סגנון כותרת של תבנית בסיס</a:t>
            </a:r>
          </a:p>
        </p:txBody>
      </p:sp>
      <p:sp>
        <p:nvSpPr>
          <p:cNvPr id="3" name="מציין מיקום טקסט 2"/>
          <p:cNvSpPr>
            <a:spLocks noGrp="1"/>
          </p:cNvSpPr>
          <p:nvPr>
            <p:ph type="body" idx="1"/>
          </p:nvPr>
        </p:nvSpPr>
        <p:spPr>
          <a:xfrm>
            <a:off x="691515" y="2069042"/>
            <a:ext cx="8675370" cy="4931516"/>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7103745" y="7203865"/>
            <a:ext cx="2263140" cy="413808"/>
          </a:xfrm>
          <a:prstGeom prst="rect">
            <a:avLst/>
          </a:prstGeom>
        </p:spPr>
        <p:txBody>
          <a:bodyPr vert="horz" lIns="91440" tIns="45720" rIns="91440" bIns="45720" rtlCol="1" anchor="ctr"/>
          <a:lstStyle>
            <a:lvl1pPr algn="r" latinLnBrk="0">
              <a:defRPr lang="he-IL"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FC7BAE6A-DCF3-43E4-B2A0-33D0CF1225FC}" type="datetimeFigureOut">
              <a:rPr lang="he-IL" smtClean="0"/>
              <a:pPr rtl="1"/>
              <a:t>כ"ב/שבט/תשע"ד</a:t>
            </a:fld>
            <a:endParaRPr lang="he-IL"/>
          </a:p>
        </p:txBody>
      </p:sp>
      <p:sp>
        <p:nvSpPr>
          <p:cNvPr id="5" name="מציין מיקום כותרת תחתונה 4"/>
          <p:cNvSpPr>
            <a:spLocks noGrp="1"/>
          </p:cNvSpPr>
          <p:nvPr>
            <p:ph type="ftr" sz="quarter" idx="3"/>
          </p:nvPr>
        </p:nvSpPr>
        <p:spPr>
          <a:xfrm>
            <a:off x="3331845" y="7203865"/>
            <a:ext cx="3394710" cy="413808"/>
          </a:xfrm>
          <a:prstGeom prst="rect">
            <a:avLst/>
          </a:prstGeom>
        </p:spPr>
        <p:txBody>
          <a:bodyPr vert="horz" lIns="91440" tIns="45720" rIns="91440" bIns="45720" rtlCol="1" anchor="ctr"/>
          <a:lstStyle>
            <a:lvl1pPr algn="r" latinLnBrk="0">
              <a:defRPr lang="he-IL"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6" name="מציין מיקום מספר שקופית 5"/>
          <p:cNvSpPr>
            <a:spLocks noGrp="1"/>
          </p:cNvSpPr>
          <p:nvPr>
            <p:ph type="sldNum" sz="quarter" idx="4"/>
          </p:nvPr>
        </p:nvSpPr>
        <p:spPr>
          <a:xfrm>
            <a:off x="691515" y="7203865"/>
            <a:ext cx="2263140" cy="413808"/>
          </a:xfrm>
          <a:prstGeom prst="rect">
            <a:avLst/>
          </a:prstGeom>
        </p:spPr>
        <p:txBody>
          <a:bodyPr vert="horz" lIns="91440" tIns="45720" rIns="91440" bIns="45720" rtlCol="1" anchor="ctr"/>
          <a:lstStyle>
            <a:lvl1pPr algn="r" latinLnBrk="0">
              <a:defRPr lang="he-IL"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9F6761A3-4CAC-4C5F-AC82-8DB08D526BC2}" type="slidenum">
              <a:rPr lang="he-IL" smtClean="0"/>
              <a:pPr rtl="1"/>
              <a:t>‹#›</a:t>
            </a:fld>
            <a:endParaRPr lang="he-IL"/>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r" defTabSz="1005840" rtl="0" eaLnBrk="1" latinLnBrk="0" hangingPunct="1">
        <a:lnSpc>
          <a:spcPct val="90000"/>
        </a:lnSpc>
        <a:spcBef>
          <a:spcPct val="0"/>
        </a:spcBef>
        <a:buNone/>
        <a:defRPr lang="he-IL"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51460" indent="-251460" algn="r" defTabSz="1005840" rtl="0" eaLnBrk="1" latinLnBrk="0" hangingPunct="1">
        <a:lnSpc>
          <a:spcPct val="90000"/>
        </a:lnSpc>
        <a:spcBef>
          <a:spcPts val="1100"/>
        </a:spcBef>
        <a:buClr>
          <a:schemeClr val="accent1"/>
        </a:buClr>
        <a:buFont typeface="Arial" panose="020B0604020202020204" pitchFamily="34" charset="0"/>
        <a:buChar char="•"/>
        <a:defRPr lang="he-IL"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54380" indent="-251460" algn="r" defTabSz="1005840" rtl="0" eaLnBrk="1" latinLnBrk="0" hangingPunct="1">
        <a:lnSpc>
          <a:spcPct val="90000"/>
        </a:lnSpc>
        <a:spcBef>
          <a:spcPts val="550"/>
        </a:spcBef>
        <a:buClr>
          <a:schemeClr val="accent1"/>
        </a:buClr>
        <a:buFont typeface="Arial" panose="020B0604020202020204" pitchFamily="34" charset="0"/>
        <a:buChar char="•"/>
        <a:defRPr lang="he-IL"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257300" indent="-251460" algn="r" defTabSz="1005840" rtl="0" eaLnBrk="1" latinLnBrk="0" hangingPunct="1">
        <a:lnSpc>
          <a:spcPct val="90000"/>
        </a:lnSpc>
        <a:spcBef>
          <a:spcPts val="550"/>
        </a:spcBef>
        <a:buClr>
          <a:schemeClr val="accent1"/>
        </a:buClr>
        <a:buFont typeface="Arial" panose="020B0604020202020204" pitchFamily="34" charset="0"/>
        <a:buChar char="•"/>
        <a:defRPr lang="he-IL"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760220" indent="-251460" algn="r" defTabSz="1005840" rtl="0" eaLnBrk="1" latinLnBrk="0" hangingPunct="1">
        <a:lnSpc>
          <a:spcPct val="90000"/>
        </a:lnSpc>
        <a:spcBef>
          <a:spcPts val="550"/>
        </a:spcBef>
        <a:buClr>
          <a:schemeClr val="accent1"/>
        </a:buClr>
        <a:buFont typeface="Arial" panose="020B0604020202020204" pitchFamily="34" charset="0"/>
        <a:buChar char="•"/>
        <a:defRPr lang="he-IL" sz="1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63140" indent="-251460" algn="r" defTabSz="1005840" rtl="0" eaLnBrk="1" latinLnBrk="0" hangingPunct="1">
        <a:lnSpc>
          <a:spcPct val="90000"/>
        </a:lnSpc>
        <a:spcBef>
          <a:spcPts val="550"/>
        </a:spcBef>
        <a:buClr>
          <a:schemeClr val="accent1"/>
        </a:buClr>
        <a:buFont typeface="Arial" panose="020B0604020202020204" pitchFamily="34" charset="0"/>
        <a:buChar char="•"/>
        <a:defRPr lang="he-IL"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76606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6pPr>
      <a:lvl7pPr marL="326898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7pPr>
      <a:lvl8pPr marL="377190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8pPr>
      <a:lvl9pPr marL="4274820" indent="-251460" algn="r" defTabSz="1005840" rtl="0" eaLnBrk="1" latinLnBrk="0" hangingPunct="1">
        <a:lnSpc>
          <a:spcPct val="90000"/>
        </a:lnSpc>
        <a:spcBef>
          <a:spcPts val="550"/>
        </a:spcBef>
        <a:buFont typeface="Arial" panose="020B0604020202020204" pitchFamily="34" charset="0"/>
        <a:buChar char="•"/>
        <a:defRPr lang="he-IL" sz="1980" kern="1200">
          <a:solidFill>
            <a:schemeClr val="tx1"/>
          </a:solidFill>
          <a:latin typeface="+mn-lt"/>
          <a:ea typeface="+mn-ea"/>
          <a:cs typeface="+mn-cs"/>
        </a:defRPr>
      </a:lvl9pPr>
    </p:bodyStyle>
    <p:otherStyle>
      <a:defPPr>
        <a:defRPr lang="he-IL"/>
      </a:defPPr>
      <a:lvl1pPr marL="0" algn="r" defTabSz="1005840" rtl="0" eaLnBrk="1" latinLnBrk="0" hangingPunct="1">
        <a:defRPr lang="he-IL" sz="1980" kern="1200">
          <a:solidFill>
            <a:schemeClr val="tx1"/>
          </a:solidFill>
          <a:latin typeface="+mn-lt"/>
          <a:ea typeface="+mn-ea"/>
          <a:cs typeface="+mn-cs"/>
        </a:defRPr>
      </a:lvl1pPr>
      <a:lvl2pPr marL="502920" algn="r" defTabSz="1005840" rtl="0" eaLnBrk="1" latinLnBrk="0" hangingPunct="1">
        <a:defRPr lang="he-IL" sz="1980" kern="1200">
          <a:solidFill>
            <a:schemeClr val="tx1"/>
          </a:solidFill>
          <a:latin typeface="+mn-lt"/>
          <a:ea typeface="+mn-ea"/>
          <a:cs typeface="+mn-cs"/>
        </a:defRPr>
      </a:lvl2pPr>
      <a:lvl3pPr marL="1005840" algn="r" defTabSz="1005840" rtl="0" eaLnBrk="1" latinLnBrk="0" hangingPunct="1">
        <a:defRPr lang="he-IL" sz="1980" kern="1200">
          <a:solidFill>
            <a:schemeClr val="tx1"/>
          </a:solidFill>
          <a:latin typeface="+mn-lt"/>
          <a:ea typeface="+mn-ea"/>
          <a:cs typeface="+mn-cs"/>
        </a:defRPr>
      </a:lvl3pPr>
      <a:lvl4pPr marL="1508760" algn="r" defTabSz="1005840" rtl="0" eaLnBrk="1" latinLnBrk="0" hangingPunct="1">
        <a:defRPr lang="he-IL" sz="1980" kern="1200">
          <a:solidFill>
            <a:schemeClr val="tx1"/>
          </a:solidFill>
          <a:latin typeface="+mn-lt"/>
          <a:ea typeface="+mn-ea"/>
          <a:cs typeface="+mn-cs"/>
        </a:defRPr>
      </a:lvl4pPr>
      <a:lvl5pPr marL="2011680" algn="r" defTabSz="1005840" rtl="0" eaLnBrk="1" latinLnBrk="0" hangingPunct="1">
        <a:defRPr lang="he-IL" sz="1980" kern="1200">
          <a:solidFill>
            <a:schemeClr val="tx1"/>
          </a:solidFill>
          <a:latin typeface="+mn-lt"/>
          <a:ea typeface="+mn-ea"/>
          <a:cs typeface="+mn-cs"/>
        </a:defRPr>
      </a:lvl5pPr>
      <a:lvl6pPr marL="2514600" algn="r" defTabSz="1005840" rtl="0" eaLnBrk="1" latinLnBrk="0" hangingPunct="1">
        <a:defRPr lang="he-IL" sz="1980" kern="1200">
          <a:solidFill>
            <a:schemeClr val="tx1"/>
          </a:solidFill>
          <a:latin typeface="+mn-lt"/>
          <a:ea typeface="+mn-ea"/>
          <a:cs typeface="+mn-cs"/>
        </a:defRPr>
      </a:lvl6pPr>
      <a:lvl7pPr marL="3017520" algn="r" defTabSz="1005840" rtl="0" eaLnBrk="1" latinLnBrk="0" hangingPunct="1">
        <a:defRPr lang="he-IL" sz="1980" kern="1200">
          <a:solidFill>
            <a:schemeClr val="tx1"/>
          </a:solidFill>
          <a:latin typeface="+mn-lt"/>
          <a:ea typeface="+mn-ea"/>
          <a:cs typeface="+mn-cs"/>
        </a:defRPr>
      </a:lvl7pPr>
      <a:lvl8pPr marL="3520440" algn="r" defTabSz="1005840" rtl="0" eaLnBrk="1" latinLnBrk="0" hangingPunct="1">
        <a:defRPr lang="he-IL" sz="1980" kern="1200">
          <a:solidFill>
            <a:schemeClr val="tx1"/>
          </a:solidFill>
          <a:latin typeface="+mn-lt"/>
          <a:ea typeface="+mn-ea"/>
          <a:cs typeface="+mn-cs"/>
        </a:defRPr>
      </a:lvl8pPr>
      <a:lvl9pPr marL="4023360" algn="r" defTabSz="1005840" rtl="0" eaLnBrk="1" latinLnBrk="0" hangingPunct="1">
        <a:defRPr lang="he-IL"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14"/>
          </p:nvPr>
        </p:nvSpPr>
        <p:spPr/>
        <p:txBody>
          <a:bodyPr/>
          <a:lstStyle/>
          <a:p>
            <a:pPr algn="r" rtl="1"/>
            <a:r>
              <a:rPr lang="he-IL"/>
              <a:t>שם החברה</a:t>
            </a:r>
          </a:p>
        </p:txBody>
      </p:sp>
      <p:sp>
        <p:nvSpPr>
          <p:cNvPr id="3" name="מציין מיקום טקסט 2"/>
          <p:cNvSpPr>
            <a:spLocks noGrp="1"/>
          </p:cNvSpPr>
          <p:nvPr>
            <p:ph type="body" sz="quarter" idx="15"/>
          </p:nvPr>
        </p:nvSpPr>
        <p:spPr/>
        <p:txBody>
          <a:bodyPr/>
          <a:lstStyle/>
          <a:p>
            <a:pPr algn="r" rtl="1"/>
            <a:r>
              <a:rPr lang="he-IL"/>
              <a:t>כתובת רחוב</a:t>
            </a:r>
          </a:p>
          <a:p>
            <a:pPr algn="r" rtl="1"/>
            <a:r>
              <a:rPr lang="he-IL"/>
              <a:t>עיר, מיקוד</a:t>
            </a:r>
          </a:p>
        </p:txBody>
      </p:sp>
      <p:sp>
        <p:nvSpPr>
          <p:cNvPr id="4" name="מציין מיקום טקסט 3"/>
          <p:cNvSpPr>
            <a:spLocks noGrp="1"/>
          </p:cNvSpPr>
          <p:nvPr>
            <p:ph type="body" sz="quarter" idx="19"/>
          </p:nvPr>
        </p:nvSpPr>
        <p:spPr/>
        <p:txBody>
          <a:bodyPr/>
          <a:lstStyle/>
          <a:p>
            <a:pPr algn="r" rtl="1"/>
            <a:r>
              <a:rPr lang="he-IL" dirty="0"/>
              <a:t>תוכל להשתמש בחוברת נקיה ומקצועית זו כמו שהיא, או להתאים אותה אישית בקלות.</a:t>
            </a:r>
          </a:p>
          <a:p>
            <a:pPr algn="r" rtl="1"/>
            <a:r>
              <a:rPr lang="he-IL" dirty="0"/>
              <a:t>בעמוד הבא, הוספנו כמה עצות (כמו זו) שיעזרו לך להתחיל. </a:t>
            </a:r>
          </a:p>
        </p:txBody>
      </p:sp>
      <p:sp>
        <p:nvSpPr>
          <p:cNvPr id="5" name="מציין מיקום טקסט 4"/>
          <p:cNvSpPr>
            <a:spLocks noGrp="1"/>
          </p:cNvSpPr>
          <p:nvPr>
            <p:ph type="body" sz="quarter" idx="20"/>
          </p:nvPr>
        </p:nvSpPr>
        <p:spPr/>
        <p:txBody>
          <a:bodyPr/>
          <a:lstStyle/>
          <a:p>
            <a:pPr algn="r" rtl="1"/>
            <a:r>
              <a:rPr lang="he-IL" dirty="0"/>
              <a:t>זהו מקום מצוין להצהרת מטרות</a:t>
            </a:r>
          </a:p>
        </p:txBody>
      </p:sp>
      <p:sp>
        <p:nvSpPr>
          <p:cNvPr id="6" name="מציין מיקום טקסט 5"/>
          <p:cNvSpPr>
            <a:spLocks noGrp="1"/>
          </p:cNvSpPr>
          <p:nvPr>
            <p:ph type="body" sz="quarter" idx="21"/>
          </p:nvPr>
        </p:nvSpPr>
        <p:spPr/>
        <p:txBody>
          <a:bodyPr/>
          <a:lstStyle/>
          <a:p>
            <a:pPr algn="r" rtl="1"/>
            <a:r>
              <a:rPr lang="he-IL" dirty="0"/>
              <a:t>שם החברה</a:t>
            </a:r>
          </a:p>
        </p:txBody>
      </p:sp>
      <p:sp>
        <p:nvSpPr>
          <p:cNvPr id="7" name="מציין מיקום טקסט 6"/>
          <p:cNvSpPr>
            <a:spLocks noGrp="1"/>
          </p:cNvSpPr>
          <p:nvPr>
            <p:ph type="body" sz="quarter" idx="22"/>
          </p:nvPr>
        </p:nvSpPr>
        <p:spPr/>
        <p:txBody>
          <a:bodyPr/>
          <a:lstStyle/>
          <a:p>
            <a:pPr algn="r" rtl="1"/>
            <a:r>
              <a:rPr lang="he-IL" dirty="0"/>
              <a:t>מוצרים ושירותים</a:t>
            </a:r>
          </a:p>
        </p:txBody>
      </p:sp>
      <p:sp>
        <p:nvSpPr>
          <p:cNvPr id="8" name="מציין מיקום טקסט 7"/>
          <p:cNvSpPr>
            <a:spLocks noGrp="1"/>
          </p:cNvSpPr>
          <p:nvPr>
            <p:ph type="body" sz="quarter" idx="23"/>
          </p:nvPr>
        </p:nvSpPr>
        <p:spPr/>
        <p:txBody>
          <a:bodyPr/>
          <a:lstStyle/>
          <a:p>
            <a:pPr algn="r" rtl="1"/>
            <a:r>
              <a:rPr lang="he-IL" dirty="0" smtClean="0"/>
              <a:t>שם הנמען</a:t>
            </a:r>
            <a:endParaRPr lang="he-IL" dirty="0"/>
          </a:p>
        </p:txBody>
      </p:sp>
      <p:sp>
        <p:nvSpPr>
          <p:cNvPr id="9" name="מציין מיקום טקסט 8"/>
          <p:cNvSpPr>
            <a:spLocks noGrp="1"/>
          </p:cNvSpPr>
          <p:nvPr>
            <p:ph type="body" sz="quarter" idx="24"/>
          </p:nvPr>
        </p:nvSpPr>
        <p:spPr/>
        <p:txBody>
          <a:bodyPr/>
          <a:lstStyle/>
          <a:p>
            <a:pPr algn="r" rtl="1"/>
            <a:r>
              <a:rPr lang="he-IL" dirty="0"/>
              <a:t>כתובת רחוב</a:t>
            </a:r>
          </a:p>
          <a:p>
            <a:pPr algn="r" rtl="1"/>
            <a:r>
              <a:rPr lang="he-IL" dirty="0"/>
              <a:t>עיר, מיקוד</a:t>
            </a:r>
          </a:p>
        </p:txBody>
      </p:sp>
      <p:sp>
        <p:nvSpPr>
          <p:cNvPr id="10" name="מציין מיקום טקסט 9"/>
          <p:cNvSpPr>
            <a:spLocks noGrp="1"/>
          </p:cNvSpPr>
          <p:nvPr>
            <p:ph type="body" sz="quarter" idx="25"/>
          </p:nvPr>
        </p:nvSpPr>
        <p:spPr/>
        <p:txBody>
          <a:bodyPr/>
          <a:lstStyle/>
          <a:p>
            <a:pPr algn="r" rtl="1"/>
            <a:r>
              <a:rPr lang="he-IL"/>
              <a:t>אתר אינטרנט</a:t>
            </a:r>
          </a:p>
          <a:p>
            <a:pPr algn="r" rtl="1"/>
            <a:r>
              <a:rPr lang="he-IL"/>
              <a:t>דואר אלקטרוני</a:t>
            </a:r>
          </a:p>
        </p:txBody>
      </p:sp>
      <p:sp>
        <p:nvSpPr>
          <p:cNvPr id="11" name="מציין מיקום טקסט 10"/>
          <p:cNvSpPr>
            <a:spLocks noGrp="1"/>
          </p:cNvSpPr>
          <p:nvPr>
            <p:ph type="body" sz="quarter" idx="26"/>
          </p:nvPr>
        </p:nvSpPr>
        <p:spPr/>
        <p:txBody>
          <a:bodyPr/>
          <a:lstStyle/>
          <a:p>
            <a:pPr algn="r" rtl="1"/>
            <a:r>
              <a:rPr lang="he-IL"/>
              <a:t>טל׳ [טלפון]</a:t>
            </a:r>
          </a:p>
          <a:p>
            <a:pPr algn="r" rtl="1"/>
            <a:r>
              <a:rPr lang="he-IL"/>
              <a:t>פקס [פקס]</a:t>
            </a:r>
          </a:p>
        </p:txBody>
      </p:sp>
      <p:pic>
        <p:nvPicPr>
          <p:cNvPr id="15" name="מציין מיקום תמונה 14" descr="אזור המתנה בשדה תעופה" title="תמונה לדוגמה"/>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מציין מיקום טקסט 27"/>
          <p:cNvSpPr>
            <a:spLocks noGrp="1"/>
          </p:cNvSpPr>
          <p:nvPr>
            <p:ph type="body" sz="quarter" idx="28"/>
          </p:nvPr>
        </p:nvSpPr>
        <p:spPr/>
        <p:txBody>
          <a:bodyPr/>
          <a:lstStyle/>
          <a:p>
            <a:pPr algn="r" rtl="1"/>
            <a:endParaRPr lang="he-IL"/>
          </a:p>
        </p:txBody>
      </p:sp>
      <p:sp>
        <p:nvSpPr>
          <p:cNvPr id="29" name="מציין מיקום טקסט 28"/>
          <p:cNvSpPr>
            <a:spLocks noGrp="1"/>
          </p:cNvSpPr>
          <p:nvPr>
            <p:ph type="body" sz="quarter" idx="29"/>
          </p:nvPr>
        </p:nvSpPr>
        <p:spPr/>
        <p:txBody>
          <a:bodyPr/>
          <a:lstStyle/>
          <a:p>
            <a:pPr algn="r" rtl="1"/>
            <a:endParaRPr lang="he-IL"/>
          </a:p>
        </p:txBody>
      </p:sp>
      <p:pic>
        <p:nvPicPr>
          <p:cNvPr id="16" name="תמונה 15" descr="החלף בלוגו שלך" title="סמל לדוגמה"/>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3574212" y="652083"/>
            <a:ext cx="823832" cy="560279"/>
          </a:xfrm>
          <a:prstGeom prst="rect">
            <a:avLst/>
          </a:prstGeom>
        </p:spPr>
      </p:pic>
      <p:pic>
        <p:nvPicPr>
          <p:cNvPr id="17" name="תמונה 16" descr="החלף בלוגו שלך" title="סמל לדוגמה"/>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3859" y="6790545"/>
            <a:ext cx="823832" cy="524656"/>
          </a:xfrm>
          <a:prstGeom prst="rect">
            <a:avLst/>
          </a:prstGeom>
        </p:spPr>
      </p:pic>
      <p:cxnSp>
        <p:nvCxnSpPr>
          <p:cNvPr id="18" name="מחבר ישר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מחבר ישר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20"/>
          </p:nvPr>
        </p:nvSpPr>
        <p:spPr/>
        <p:txBody>
          <a:bodyPr/>
          <a:lstStyle/>
          <a:p>
            <a:pPr algn="r" rtl="1"/>
            <a:r>
              <a:rPr lang="he-IL" sz="1400"/>
              <a:t>אתה חושב שאם מסמך נראה כל כך טוב, בטח קשה לעצב אותו? תחשוב שוב!!</a:t>
            </a:r>
          </a:p>
        </p:txBody>
      </p:sp>
      <p:sp>
        <p:nvSpPr>
          <p:cNvPr id="3" name="מציין מיקום טקסט 2"/>
          <p:cNvSpPr>
            <a:spLocks noGrp="1"/>
          </p:cNvSpPr>
          <p:nvPr>
            <p:ph type="body" sz="quarter" idx="31"/>
          </p:nvPr>
        </p:nvSpPr>
        <p:spPr/>
        <p:txBody>
          <a:bodyPr/>
          <a:lstStyle/>
          <a:p>
            <a:pPr marL="0" indent="0" algn="r" rtl="1">
              <a:buNone/>
            </a:pPr>
            <a:r>
              <a:rPr lang="he-IL"/>
              <a:t>מצייני המיקום בחוברת זו עוצבו עבורך. כללנו כמה עצות שיעזרו לך להתחיל בעבודה. </a:t>
            </a:r>
          </a:p>
          <a:p>
            <a:pPr algn="r" rtl="1"/>
            <a:r>
              <a:rPr lang="he-IL"/>
              <a:t>אם תרצה להוסיף או להסיר תבליטים מהטקסט, פשוט השתמש בלחצן 'תבליטים' שבכרטיסיה 'בית'.</a:t>
            </a:r>
          </a:p>
        </p:txBody>
      </p:sp>
      <p:sp>
        <p:nvSpPr>
          <p:cNvPr id="4" name="מציין מיקום טקסט 3"/>
          <p:cNvSpPr>
            <a:spLocks noGrp="1"/>
          </p:cNvSpPr>
          <p:nvPr>
            <p:ph type="body" sz="quarter" idx="36"/>
          </p:nvPr>
        </p:nvSpPr>
        <p:spPr>
          <a:xfrm>
            <a:off x="7182736" y="3492703"/>
            <a:ext cx="2423160" cy="409096"/>
          </a:xfrm>
        </p:spPr>
        <p:txBody>
          <a:bodyPr/>
          <a:lstStyle/>
          <a:p>
            <a:pPr algn="r" rtl="1"/>
            <a:r>
              <a:rPr lang="he-IL" dirty="0"/>
              <a:t>התאמה אישית בן רגע</a:t>
            </a:r>
          </a:p>
        </p:txBody>
      </p:sp>
      <p:sp>
        <p:nvSpPr>
          <p:cNvPr id="5" name="מציין מיקום טקסט 4"/>
          <p:cNvSpPr>
            <a:spLocks noGrp="1"/>
          </p:cNvSpPr>
          <p:nvPr>
            <p:ph type="body" sz="quarter" idx="37"/>
          </p:nvPr>
        </p:nvSpPr>
        <p:spPr>
          <a:xfrm>
            <a:off x="7182736" y="3901799"/>
            <a:ext cx="2423160" cy="626510"/>
          </a:xfrm>
        </p:spPr>
        <p:txBody>
          <a:bodyPr/>
          <a:lstStyle/>
          <a:p>
            <a:pPr algn="r" rtl="1"/>
            <a:r>
              <a:rPr lang="he-IL"/>
              <a:t>כדי להחליף תמונות, בחר תמונה ומחק אותה. לאחר מכן, השתמש בסמל 'הוסף תמונה' במציין המיקום כדי להוסיף תמונה משלך.</a:t>
            </a:r>
          </a:p>
        </p:txBody>
      </p:sp>
      <p:sp>
        <p:nvSpPr>
          <p:cNvPr id="6" name="מציין מיקום טקסט 5"/>
          <p:cNvSpPr>
            <a:spLocks noGrp="1"/>
          </p:cNvSpPr>
          <p:nvPr>
            <p:ph type="body" sz="quarter" idx="42"/>
          </p:nvPr>
        </p:nvSpPr>
        <p:spPr/>
        <p:txBody>
          <a:bodyPr/>
          <a:lstStyle/>
          <a:p>
            <a:pPr algn="r" rtl="1"/>
            <a:r>
              <a:rPr lang="he-IL"/>
              <a:t>"החברה שלכם היא הטובה מכולם. אני לא יכול לתאר לעצמי חיים בלעדיכם."</a:t>
            </a:r>
          </a:p>
        </p:txBody>
      </p:sp>
      <p:sp>
        <p:nvSpPr>
          <p:cNvPr id="7" name="מציין מיקום טקסט 6"/>
          <p:cNvSpPr>
            <a:spLocks noGrp="1"/>
          </p:cNvSpPr>
          <p:nvPr>
            <p:ph type="body" sz="quarter" idx="43"/>
          </p:nvPr>
        </p:nvSpPr>
        <p:spPr/>
        <p:txBody>
          <a:bodyPr/>
          <a:lstStyle/>
          <a:p>
            <a:pPr marL="0" indent="0" algn="r" rtl="1">
              <a:buNone/>
            </a:pPr>
            <a:r>
              <a:rPr lang="he-IL"/>
              <a:t>אנחנו יודעים שאתה יכול לדבר שעות על כמה שהעסק שלך נפלא. (ואנחנו לא מאשימים אותך—אתם נהדרים!)</a:t>
            </a:r>
          </a:p>
          <a:p>
            <a:pPr marL="0" indent="0" algn="r" rtl="1">
              <a:buNone/>
            </a:pPr>
            <a:r>
              <a:rPr lang="he-IL"/>
              <a:t>אבל מכיוון שכאן צריך לעשות את זה קצר ולעניין, כדאי לך לנסות לסכם את היתרונות התחרותיים שלכם מימין, ולהציג סיפור הצלחה קצר במרכז.</a:t>
            </a:r>
          </a:p>
          <a:p>
            <a:pPr marL="0" indent="0" algn="r" rtl="1">
              <a:buNone/>
            </a:pPr>
            <a:r>
              <a:rPr lang="he-IL"/>
              <a:t>הצד השמאלי של העמוד מתאים במיוחד לעדויות אישיות מרגשות ולרשימה של המוצרים או השירותים המרכזיים שלכם.</a:t>
            </a:r>
          </a:p>
        </p:txBody>
      </p:sp>
      <p:sp>
        <p:nvSpPr>
          <p:cNvPr id="8" name="מציין מיקום טקסט 7"/>
          <p:cNvSpPr>
            <a:spLocks noGrp="1"/>
          </p:cNvSpPr>
          <p:nvPr>
            <p:ph type="body" sz="quarter" idx="48"/>
          </p:nvPr>
        </p:nvSpPr>
        <p:spPr/>
        <p:txBody>
          <a:bodyPr/>
          <a:lstStyle/>
          <a:p>
            <a:pPr algn="r" rtl="1"/>
            <a:r>
              <a:rPr lang="he-IL"/>
              <a:t>אל תתבייש! תראה לכולם כמה אתם נפלאים. פרט או סכם נקודות מפתח המתארות את תחום הפעילות שלך.</a:t>
            </a:r>
          </a:p>
          <a:p>
            <a:pPr algn="r" rtl="1"/>
            <a:r>
              <a:rPr lang="he-IL"/>
              <a:t>לחלופין, תוכל להשתמש במיקום זה בתור "נאום המעלית" שלך - אם היו ניתנות לך רק כמה שניות כדי לקדם את המוצרים או השירותים שלך בפני מישהו, מה היית אומר?</a:t>
            </a:r>
          </a:p>
        </p:txBody>
      </p:sp>
      <p:sp>
        <p:nvSpPr>
          <p:cNvPr id="9" name="מציין מיקום טקסט 8"/>
          <p:cNvSpPr>
            <a:spLocks noGrp="1"/>
          </p:cNvSpPr>
          <p:nvPr>
            <p:ph type="body" sz="quarter" idx="49"/>
          </p:nvPr>
        </p:nvSpPr>
        <p:spPr/>
        <p:txBody>
          <a:bodyPr/>
          <a:lstStyle/>
          <a:p>
            <a:pPr algn="r" rtl="1"/>
            <a:r>
              <a:rPr lang="he-IL" sz="1400" dirty="0"/>
              <a:t>מה לכלול בחוברת כמו זו?</a:t>
            </a:r>
          </a:p>
        </p:txBody>
      </p:sp>
      <p:pic>
        <p:nvPicPr>
          <p:cNvPr id="23" name="מציין מיקום תמונה 22" descr="צללית של אדם בשדה התעופה" title="תמונה לדוגמה"/>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מציין מיקום תמונה 23" descr="תקריב של מלון מבחוץ" title="תמונה לדוגמה"/>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מציין מיקום טקסט 11"/>
          <p:cNvSpPr>
            <a:spLocks noGrp="1"/>
          </p:cNvSpPr>
          <p:nvPr>
            <p:ph type="body" sz="quarter" idx="29"/>
          </p:nvPr>
        </p:nvSpPr>
        <p:spPr>
          <a:xfrm>
            <a:off x="7182736" y="2010962"/>
            <a:ext cx="2423160" cy="36576"/>
          </a:xfrm>
        </p:spPr>
        <p:txBody>
          <a:bodyPr/>
          <a:lstStyle/>
          <a:p>
            <a:pPr algn="r" rtl="1"/>
            <a:endParaRPr lang="he-IL"/>
          </a:p>
        </p:txBody>
      </p:sp>
      <p:sp>
        <p:nvSpPr>
          <p:cNvPr id="13" name="מציין מיקום טקסט 12"/>
          <p:cNvSpPr>
            <a:spLocks noGrp="1"/>
          </p:cNvSpPr>
          <p:nvPr>
            <p:ph type="body" sz="quarter" idx="51"/>
          </p:nvPr>
        </p:nvSpPr>
        <p:spPr/>
        <p:txBody>
          <a:bodyPr/>
          <a:lstStyle/>
          <a:p>
            <a:pPr algn="r" rtl="1"/>
            <a:endParaRPr lang="he-IL"/>
          </a:p>
        </p:txBody>
      </p:sp>
      <p:sp>
        <p:nvSpPr>
          <p:cNvPr id="14" name="מציין מיקום טקסט 13"/>
          <p:cNvSpPr>
            <a:spLocks noGrp="1"/>
          </p:cNvSpPr>
          <p:nvPr>
            <p:ph type="body" sz="quarter" idx="52"/>
          </p:nvPr>
        </p:nvSpPr>
        <p:spPr/>
        <p:txBody>
          <a:bodyPr/>
          <a:lstStyle/>
          <a:p>
            <a:pPr algn="r" rtl="1"/>
            <a:r>
              <a:rPr lang="he-IL" sz="1400"/>
              <a:t>התמקד בנקודות הכי חזקות שלך!</a:t>
            </a:r>
          </a:p>
        </p:txBody>
      </p:sp>
      <p:sp>
        <p:nvSpPr>
          <p:cNvPr id="15" name="מציין מיקום טקסט 14"/>
          <p:cNvSpPr>
            <a:spLocks noGrp="1"/>
          </p:cNvSpPr>
          <p:nvPr>
            <p:ph type="body" sz="quarter" idx="53"/>
          </p:nvPr>
        </p:nvSpPr>
        <p:spPr/>
        <p:txBody>
          <a:bodyPr/>
          <a:lstStyle/>
          <a:p>
            <a:pPr algn="r" rtl="1"/>
            <a:endParaRPr lang="he-IL"/>
          </a:p>
        </p:txBody>
      </p:sp>
      <p:sp>
        <p:nvSpPr>
          <p:cNvPr id="16" name="מציין מיקום טקסט 15"/>
          <p:cNvSpPr>
            <a:spLocks noGrp="1"/>
          </p:cNvSpPr>
          <p:nvPr>
            <p:ph type="body" sz="quarter" idx="54"/>
          </p:nvPr>
        </p:nvSpPr>
        <p:spPr/>
        <p:txBody>
          <a:bodyPr/>
          <a:lstStyle/>
          <a:p>
            <a:pPr algn="r" rtl="1"/>
            <a:r>
              <a:rPr lang="he-IL"/>
              <a:t>לקוח חכם מאוד</a:t>
            </a:r>
          </a:p>
        </p:txBody>
      </p:sp>
      <p:sp>
        <p:nvSpPr>
          <p:cNvPr id="17" name="מציין מיקום טקסט 16"/>
          <p:cNvSpPr>
            <a:spLocks noGrp="1"/>
          </p:cNvSpPr>
          <p:nvPr>
            <p:ph type="body" sz="quarter" idx="55"/>
          </p:nvPr>
        </p:nvSpPr>
        <p:spPr/>
        <p:txBody>
          <a:bodyPr/>
          <a:lstStyle/>
          <a:p>
            <a:pPr algn="r" rtl="1"/>
            <a:r>
              <a:rPr lang="he-IL"/>
              <a:t>"אנו ממליצים על החברה שלך לכל מי שרק מוכן להאזין לנו, והסיבה לכך היא שאתם פשוט נהדרים!"</a:t>
            </a:r>
          </a:p>
        </p:txBody>
      </p:sp>
      <p:sp>
        <p:nvSpPr>
          <p:cNvPr id="18" name="מציין מיקום טקסט 17"/>
          <p:cNvSpPr>
            <a:spLocks noGrp="1"/>
          </p:cNvSpPr>
          <p:nvPr>
            <p:ph type="body" sz="quarter" idx="56"/>
          </p:nvPr>
        </p:nvSpPr>
        <p:spPr/>
        <p:txBody>
          <a:bodyPr/>
          <a:lstStyle/>
          <a:p>
            <a:pPr algn="r" rtl="1"/>
            <a:r>
              <a:rPr lang="he-IL"/>
              <a:t>עוד לקוח מסופק</a:t>
            </a:r>
          </a:p>
        </p:txBody>
      </p:sp>
      <p:sp>
        <p:nvSpPr>
          <p:cNvPr id="19" name="מציין מיקום טקסט 18"/>
          <p:cNvSpPr>
            <a:spLocks noGrp="1"/>
          </p:cNvSpPr>
          <p:nvPr>
            <p:ph type="body" sz="quarter" idx="57"/>
          </p:nvPr>
        </p:nvSpPr>
        <p:spPr/>
        <p:txBody>
          <a:bodyPr/>
          <a:lstStyle/>
          <a:p>
            <a:pPr algn="r" rtl="1"/>
            <a:r>
              <a:rPr lang="he-IL" sz="1400"/>
              <a:t>הצעות עיקריות</a:t>
            </a:r>
          </a:p>
        </p:txBody>
      </p:sp>
      <p:sp>
        <p:nvSpPr>
          <p:cNvPr id="20" name="מציין מיקום טקסט 19"/>
          <p:cNvSpPr>
            <a:spLocks noGrp="1"/>
          </p:cNvSpPr>
          <p:nvPr>
            <p:ph type="body" sz="quarter" idx="58"/>
          </p:nvPr>
        </p:nvSpPr>
        <p:spPr/>
        <p:txBody>
          <a:bodyPr/>
          <a:lstStyle/>
          <a:p>
            <a:pPr algn="r" rtl="1"/>
            <a:endParaRPr lang="he-IL"/>
          </a:p>
        </p:txBody>
      </p:sp>
      <p:cxnSp>
        <p:nvCxnSpPr>
          <p:cNvPr id="21" name="מחבר ישר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מחבר ישר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חוברת שחורה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510</Words>
  <Application>Microsoft Office PowerPoint</Application>
  <PresentationFormat>מותאם אישית</PresentationFormat>
  <Paragraphs>40</Paragraphs>
  <Slides>2</Slides>
  <Notes>2</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vt:i4>
      </vt:variant>
    </vt:vector>
  </HeadingPairs>
  <TitlesOfParts>
    <vt:vector size="5" baseType="lpstr">
      <vt:lpstr>Arial</vt:lpstr>
      <vt:lpstr>Tahoma</vt:lpstr>
      <vt:lpstr>חוברת שחורה ‎11 x 8.5</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2014-01-15T15:27:14Z</dcterms:created>
  <dcterms:modified xsi:type="dcterms:W3CDTF">2014-01-23T03:50:10Z</dcterms:modified>
</cp:coreProperties>
</file>