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43" autoAdjust="0"/>
    <p:restoredTop sz="96437" autoAdjust="0"/>
  </p:normalViewPr>
  <p:slideViewPr>
    <p:cSldViewPr snapToGrid="0">
      <p:cViewPr varScale="1">
        <p:scale>
          <a:sx n="109" d="100"/>
          <a:sy n="109" d="100"/>
        </p:scale>
        <p:origin x="504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סידרה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סידרה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סידרה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0070848"/>
        <c:axId val="220071408"/>
      </c:barChart>
      <c:catAx>
        <c:axId val="22007084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20071408"/>
        <c:crosses val="autoZero"/>
        <c:auto val="1"/>
        <c:lblAlgn val="ctr"/>
        <c:lblOffset val="100"/>
        <c:noMultiLvlLbl val="0"/>
      </c:catAx>
      <c:valAx>
        <c:axId val="22007140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200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algn="r" rtl="1"/>
          <a:endParaRPr lang="he-IL"/>
        </a:p>
      </dgm:t>
    </dgm:pt>
    <dgm:pt modelId="{7B44C618-80F0-432C-B8EA-DBB6444C6BC3}">
      <dgm:prSet phldrT="[טקסט]"/>
      <dgm:spPr/>
      <dgm:t>
        <a:bodyPr/>
        <a:lstStyle/>
        <a:p>
          <a:pPr algn="ct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תיאור משימה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pPr algn="r" rtl="1"/>
          <a:endParaRPr lang="he-IL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pPr algn="r" rtl="1"/>
          <a:endParaRPr lang="he-IL"/>
        </a:p>
      </dgm:t>
    </dgm:pt>
    <dgm:pt modelId="{5834E4E2-FED9-4F2E-9623-C1E5176729BE}">
      <dgm:prSet phldrT="[טקסט]"/>
      <dgm:spPr/>
      <dgm:t>
        <a:bodyPr/>
        <a:lstStyle/>
        <a:p>
          <a:pPr algn="r" rtl="1"/>
          <a:endParaRPr lang="he-IL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pPr algn="r" rtl="1"/>
          <a:endParaRPr lang="he-IL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pPr algn="r" rtl="1"/>
          <a:endParaRPr lang="he-IL"/>
        </a:p>
      </dgm:t>
    </dgm:pt>
    <dgm:pt modelId="{BBBF3AEB-EC95-4202-AB1D-BFBB438F57AE}">
      <dgm:prSet phldrT="[טקסט]"/>
      <dgm:spPr/>
      <dgm:t>
        <a:bodyPr/>
        <a:lstStyle/>
        <a:p>
          <a:pPr algn="r" rtl="1"/>
          <a:endParaRPr lang="he-IL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pPr algn="r" rtl="1"/>
          <a:endParaRPr lang="he-IL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pPr algn="r" rtl="1"/>
          <a:endParaRPr lang="he-IL"/>
        </a:p>
      </dgm:t>
    </dgm:pt>
    <dgm:pt modelId="{48EDF3CA-955C-4E82-A310-D07F781525CE}">
      <dgm:prSet phldrT="[טקסט]"/>
      <dgm:spPr/>
      <dgm:t>
        <a:bodyPr/>
        <a:lstStyle/>
        <a:p>
          <a:pPr algn="r" rtl="1"/>
          <a:endParaRPr lang="he-IL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pPr algn="r" rtl="1"/>
          <a:endParaRPr lang="he-IL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pPr algn="r" rtl="1"/>
          <a:endParaRPr lang="he-IL"/>
        </a:p>
      </dgm:t>
    </dgm:pt>
    <dgm:pt modelId="{97B7E203-F052-4671-82E3-8B6E7513646E}">
      <dgm:prSet phldrT="[טקסט]"/>
      <dgm:spPr/>
      <dgm:t>
        <a:bodyPr/>
        <a:lstStyle/>
        <a:p>
          <a:pPr algn="r" rtl="1"/>
          <a:endParaRPr lang="he-IL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pPr algn="r" rtl="1"/>
          <a:endParaRPr lang="he-IL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pPr algn="r" rtl="1"/>
          <a:endParaRPr lang="he-IL"/>
        </a:p>
      </dgm:t>
    </dgm:pt>
    <dgm:pt modelId="{D8C0B7C6-6BBF-437F-8202-84C3648D3191}">
      <dgm:prSet phldrT="[טקסט]"/>
      <dgm:spPr/>
      <dgm:t>
        <a:bodyPr/>
        <a:lstStyle/>
        <a:p>
          <a:pPr algn="r" rtl="1"/>
          <a:endParaRPr lang="he-IL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pPr algn="r" rtl="1"/>
          <a:endParaRPr lang="he-IL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pPr algn="r" rtl="1"/>
          <a:endParaRPr lang="he-IL"/>
        </a:p>
      </dgm:t>
    </dgm:pt>
    <dgm:pt modelId="{8A33BA85-A636-4540-8371-5246FFE1C877}">
      <dgm:prSet phldrT="[טקסט]"/>
      <dgm:spPr/>
      <dgm:t>
        <a:bodyPr/>
        <a:lstStyle/>
        <a:p>
          <a:pPr algn="ct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pPr algn="r" rtl="1"/>
          <a:endParaRPr lang="he-IL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pPr algn="r" rtl="1"/>
          <a:endParaRPr lang="he-IL"/>
        </a:p>
      </dgm:t>
    </dgm:pt>
    <dgm:pt modelId="{362D6A0E-773E-4E7D-9364-40FDE87F2BE0}">
      <dgm:prSet phldrT="[טקסט]"/>
      <dgm:spPr/>
      <dgm:t>
        <a:bodyPr/>
        <a:lstStyle/>
        <a:p>
          <a:pPr algn="ct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pPr algn="r" rtl="1"/>
          <a:endParaRPr lang="he-IL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pPr algn="r" rtl="1"/>
          <a:endParaRPr lang="he-IL"/>
        </a:p>
      </dgm:t>
    </dgm:pt>
    <dgm:pt modelId="{AC768ACE-0052-40A8-AF90-C9BAE2ECD6B7}">
      <dgm:prSet phldrT="[טקסט]"/>
      <dgm:spPr/>
      <dgm:t>
        <a:bodyPr/>
        <a:lstStyle/>
        <a:p>
          <a:pPr algn="ct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pPr algn="r" rtl="1"/>
          <a:endParaRPr lang="he-IL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pPr algn="r" rtl="1"/>
          <a:endParaRPr lang="he-IL"/>
        </a:p>
      </dgm:t>
    </dgm:pt>
    <dgm:pt modelId="{865C2EE7-7EE5-486F-A33A-5087EF8DC4AC}">
      <dgm:prSet phldrT="[טקסט]"/>
      <dgm:spPr/>
      <dgm:t>
        <a:bodyPr/>
        <a:lstStyle/>
        <a:p>
          <a:pPr algn="ct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pPr algn="r" rtl="1"/>
          <a:endParaRPr lang="he-IL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pPr algn="r" rtl="1"/>
          <a:endParaRPr lang="he-IL"/>
        </a:p>
      </dgm:t>
    </dgm:pt>
    <dgm:pt modelId="{B0818C9F-670D-4964-80D6-A5B33D3DB4BA}">
      <dgm:prSet phldrT="[טקסט]"/>
      <dgm:spPr/>
      <dgm:t>
        <a:bodyPr/>
        <a:lstStyle/>
        <a:p>
          <a:pPr algn="ct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pPr algn="r" rtl="1"/>
          <a:endParaRPr lang="he-IL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pPr algn="r" rtl="1"/>
          <a:endParaRPr lang="he-IL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 val="rev"/>
          <dgm:resizeHandles val="exact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pPr algn="r" rtl="1"/>
          <a:endParaRPr lang="he-IL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תיאור משימה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2</a:t>
          </a:r>
        </a:p>
      </dsp:txBody>
      <dsp:txXfrm>
        <a:off x="398899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3</a:t>
          </a:r>
        </a:p>
      </dsp:txBody>
      <dsp:txXfrm>
        <a:off x="959524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4</a:t>
          </a:r>
        </a:p>
      </dsp:txBody>
      <dsp:txXfrm>
        <a:off x="2773743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קבוצה 5</a:t>
          </a:r>
        </a:p>
      </dsp:txBody>
      <dsp:txXfrm>
        <a:off x="3334368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FD9D2DDA-69D8-473F-A583-B6774B31A77B}" type="datetimeFigureOut">
              <a:rPr lang="he-IL">
                <a:latin typeface="Tahoma" panose="020B0604030504040204" pitchFamily="34" charset="0"/>
              </a:rPr>
              <a:t>י"ז/טבת/תשע"ד</a:t>
            </a:fld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02392CCB-FF08-4D29-8DA3-E1FD86044808}" type="slidenum">
              <a:rPr lang="he-IL">
                <a:latin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A01F6DFB-6833-46E4-B515-70E0D9178056}" type="datetimeFigureOut">
              <a:rPr lang="he-IL" smtClean="0"/>
              <a:pPr rtl="1"/>
              <a:t>י"ז/טבת/תשע"ד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958706C7-F2C3-48B6-8A22-C484D800B5D4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666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4297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4142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351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5383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EBA5BD7-F043-4D1B-AA17-CD412FC534DE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EBA5BD7-F043-4D1B-AA17-CD412FC534DE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7238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0566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2866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958706C7-F2C3-48B6-8A22-C484D800B5D4}" type="slidenum">
              <a:rPr lang="he-IL" smtClean="0"/>
              <a:pPr rtl="1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176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he-IL" sz="5400"/>
            </a:lvl1pPr>
          </a:lstStyle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e-IL" sz="2000"/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1341120" y="1901952"/>
            <a:ext cx="9509760" cy="4127627"/>
          </a:xfrm>
        </p:spPr>
        <p:txBody>
          <a:bodyPr vert="eaVert"/>
          <a:lstStyle>
            <a:lvl5pPr algn="r" latinLnBrk="0">
              <a:defRPr lang="he-IL"/>
            </a:lvl5pPr>
            <a:lvl6pPr algn="r" latinLnBrk="0">
              <a:defRPr lang="he-IL"/>
            </a:lvl6pPr>
            <a:lvl7pPr algn="r" latinLnBrk="0">
              <a:defRPr lang="he-IL"/>
            </a:lvl7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 flipV="1">
            <a:off x="8382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91128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5pPr algn="r" latinLnBrk="0">
              <a:defRPr lang="he-IL"/>
            </a:lvl5pPr>
            <a:lvl6pPr algn="r" latinLnBrk="0">
              <a:defRPr lang="he-IL"/>
            </a:lvl6pPr>
            <a:lvl7pPr algn="r" latinLnBrk="0">
              <a:defRPr lang="he-IL"/>
            </a:lvl7pPr>
            <a:lvl8pPr algn="r" latinLnBrk="0">
              <a:defRPr lang="he-IL"/>
            </a:lvl8pPr>
            <a:lvl9pPr algn="r" latinLnBrk="0">
              <a:defRPr lang="he-IL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he-IL" sz="5400" b="1"/>
            </a:lvl1pPr>
          </a:lstStyle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he-IL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200" b="1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he-IL" sz="1800"/>
            </a:lvl1pPr>
            <a:lvl2pPr algn="r" latinLnBrk="0">
              <a:defRPr lang="he-IL" sz="1600"/>
            </a:lvl2pPr>
            <a:lvl3pPr algn="r" latinLnBrk="0">
              <a:defRPr lang="he-IL" sz="1400"/>
            </a:lvl3pPr>
            <a:lvl4pPr algn="r" latinLnBrk="0">
              <a:defRPr lang="he-IL" sz="1200"/>
            </a:lvl4pPr>
            <a:lvl5pPr algn="r" latinLnBrk="0">
              <a:defRPr lang="he-IL" sz="1200"/>
            </a:lvl5pPr>
            <a:lvl6pPr algn="r" latinLnBrk="0">
              <a:defRPr lang="he-IL" sz="1200"/>
            </a:lvl6pPr>
            <a:lvl7pPr algn="r" latinLnBrk="0">
              <a:defRPr lang="he-IL" sz="1200"/>
            </a:lvl7pPr>
            <a:lvl8pPr algn="r" latinLnBrk="0">
              <a:defRPr lang="he-IL" sz="1200"/>
            </a:lvl8pPr>
            <a:lvl9pPr algn="r" latinLnBrk="0">
              <a:defRPr lang="he-IL" sz="12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200" b="1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he-IL" sz="1800"/>
            </a:lvl1pPr>
            <a:lvl2pPr algn="r" latinLnBrk="0">
              <a:defRPr lang="he-IL" sz="1600"/>
            </a:lvl2pPr>
            <a:lvl3pPr algn="r" latinLnBrk="0">
              <a:defRPr lang="he-IL" sz="1400"/>
            </a:lvl3pPr>
            <a:lvl4pPr algn="r" latinLnBrk="0">
              <a:defRPr lang="he-IL" sz="1200"/>
            </a:lvl4pPr>
            <a:lvl5pPr algn="r" latinLnBrk="0">
              <a:defRPr lang="he-IL" sz="1200"/>
            </a:lvl5pPr>
            <a:lvl6pPr algn="r" latinLnBrk="0">
              <a:defRPr lang="he-IL" sz="1200"/>
            </a:lvl6pPr>
            <a:lvl7pPr algn="r" latinLnBrk="0">
              <a:defRPr lang="he-IL" sz="1200"/>
            </a:lvl7pPr>
            <a:lvl8pPr algn="r" latinLnBrk="0">
              <a:defRPr lang="he-IL" sz="1200"/>
            </a:lvl8pPr>
            <a:lvl9pPr algn="r" latinLnBrk="0">
              <a:defRPr lang="he-IL" sz="12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מלבן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  <p:sp>
          <p:nvSpPr>
            <p:cNvPr id="7" name="מלבן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מלבן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  <p:sp>
          <p:nvSpPr>
            <p:cNvPr id="10" name="מלבן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350008"/>
            <a:ext cx="4206240" cy="1993392"/>
          </a:xfrm>
        </p:spPr>
        <p:txBody>
          <a:bodyPr anchor="b">
            <a:normAutofit/>
          </a:bodyPr>
          <a:lstStyle>
            <a:lvl1pPr algn="r" latinLnBrk="0">
              <a:defRPr lang="he-IL" sz="3400" b="1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93208" y="758952"/>
            <a:ext cx="6629400" cy="5330952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4361688"/>
            <a:ext cx="4206240" cy="1728216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6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מלבן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  <p:sp>
          <p:nvSpPr>
            <p:cNvPr id="10" name="מלבן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5897" y="2350008"/>
            <a:ext cx="4206240" cy="1993392"/>
          </a:xfrm>
        </p:spPr>
        <p:txBody>
          <a:bodyPr anchor="b">
            <a:normAutofit/>
          </a:bodyPr>
          <a:lstStyle>
            <a:lvl1pPr algn="r" latinLnBrk="0">
              <a:defRPr lang="he-IL" sz="3400" b="1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5183185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e-IL" sz="2000"/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65897" y="4361688"/>
            <a:ext cx="4206240" cy="1728216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6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מלבן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מלבן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2362200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he-IL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0B277187-C200-495F-A386-621319EADA8F}" type="datetimeFigureOut">
              <a:rPr lang="he-IL" smtClean="0"/>
              <a:pPr rtl="1"/>
              <a:t>י"ז/טבת/תשע"ד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1128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he-IL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C749032-2A07-4AE8-BA90-74324CAE0C8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3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he-IL" sz="20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he-IL" sz="18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6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he-IL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פריסת כותרת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/>
              <a:t>כותרת משנה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50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06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כותרת ותוכן עם רשימה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/>
              <a:t>הוסף את נקודת התבליט הראשונה כאן</a:t>
            </a:r>
          </a:p>
          <a:p>
            <a:pPr algn="r" rtl="1"/>
            <a:r>
              <a:rPr lang="he-IL"/>
              <a:t>הוסף את נקודת התבליט השניה כאן</a:t>
            </a:r>
          </a:p>
          <a:p>
            <a:pPr algn="r" rtl="1"/>
            <a:r>
              <a:rPr lang="he-IL"/>
              <a:t>הוסף את נקודת התבליט השלישית כאן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כותרת ותוכן עם תרשים</a:t>
            </a:r>
          </a:p>
        </p:txBody>
      </p:sp>
      <p:graphicFrame>
        <p:nvGraphicFramePr>
          <p:cNvPr id="7" name="מציין מיקום תוכן 6" descr="תרשים טורים מקובץ באשכולות" title="תרשים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0234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תוכן כפול עם טבלה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/>
          <a:lstStyle/>
          <a:p>
            <a:pPr algn="r" rtl="1"/>
            <a:r>
              <a:rPr lang="he-IL"/>
              <a:t>נקודת תבליט ראשונה כאן</a:t>
            </a:r>
          </a:p>
          <a:p>
            <a:pPr algn="r" rtl="1"/>
            <a:r>
              <a:rPr lang="he-IL"/>
              <a:t>נקודת תבליט שניה כאן</a:t>
            </a:r>
          </a:p>
          <a:p>
            <a:pPr algn="r" rtl="1"/>
            <a:r>
              <a:rPr lang="he-IL"/>
              <a:t>נקודת תבליט שלישית כאן</a:t>
            </a:r>
          </a:p>
        </p:txBody>
      </p:sp>
      <p:graphicFrame>
        <p:nvGraphicFramePr>
          <p:cNvPr id="14" name="מציין מיקום תוכן 13" descr="טבלה לדוגמה עם 3 עמודות, 4 שורות" title="טבלה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0651435"/>
              </p:ext>
            </p:extLst>
          </p:nvPr>
        </p:nvGraphicFramePr>
        <p:xfrm>
          <a:off x="1341120" y="1901823"/>
          <a:ext cx="4572000" cy="2107468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algn="r" rtl="1"/>
                      <a:endParaRPr lang="he-IL" dirty="0">
                        <a:latin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קבוצה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קבוצה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latin typeface="Tahoma" panose="020B0604030504040204" pitchFamily="34" charset="0"/>
                        </a:rPr>
                        <a:t>כיתה</a:t>
                      </a:r>
                      <a:r>
                        <a:rPr lang="he-IL" baseline="0" dirty="0">
                          <a:latin typeface="Tahoma" panose="020B0604030504040204" pitchFamily="34" charset="0"/>
                        </a:rPr>
                        <a:t> 1</a:t>
                      </a:r>
                      <a:endParaRPr lang="he-IL" dirty="0">
                        <a:latin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latin typeface="Tahoma" panose="020B0604030504040204" pitchFamily="34" charset="0"/>
                        </a:rPr>
                        <a:t>כיתה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he-IL" dirty="0">
                          <a:latin typeface="Tahoma" panose="020B0604030504040204" pitchFamily="34" charset="0"/>
                        </a:rPr>
                        <a:t>כיתה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פריסת תוכן כפול עם SmartArt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/>
          <a:lstStyle/>
          <a:p>
            <a:pPr algn="r" rtl="1"/>
            <a:r>
              <a:rPr lang="he-IL"/>
              <a:t>נקודת תבליט ראשונה כאן</a:t>
            </a:r>
          </a:p>
          <a:p>
            <a:pPr algn="r" rtl="1"/>
            <a:r>
              <a:rPr lang="he-IL"/>
              <a:t>נקודת תבליט שניה כאן</a:t>
            </a:r>
          </a:p>
          <a:p>
            <a:pPr algn="r" rtl="1"/>
            <a:r>
              <a:rPr lang="he-IL"/>
              <a:t>נקודת תבליט שלישית כאן</a:t>
            </a:r>
          </a:p>
        </p:txBody>
      </p:sp>
      <p:graphicFrame>
        <p:nvGraphicFramePr>
          <p:cNvPr id="9" name="מציין מיקום תוכן 3" descr="חיתוך קבוצות (Venn) מוקדי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0960983"/>
              </p:ext>
            </p:extLst>
          </p:nvPr>
        </p:nvGraphicFramePr>
        <p:xfrm>
          <a:off x="1341120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34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67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19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רצועת עיצוב צהוב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מסך רחב</PresentationFormat>
  <Paragraphs>43</Paragraphs>
  <Slides>11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Tahoma</vt:lpstr>
      <vt:lpstr>רצועת עיצוב צהוב 16x9</vt:lpstr>
      <vt:lpstr>פריסת כותרת</vt:lpstr>
      <vt:lpstr>פריסת כותרת ותוכן עם רשימה</vt:lpstr>
      <vt:lpstr>פריסת כותרת ותוכן עם תרשים</vt:lpstr>
      <vt:lpstr>פריסת תוכן כפול עם טבלה</vt:lpstr>
      <vt:lpstr>פריסת תוכן כפול עם SmartArt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2013-12-20T07:53:58Z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