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31" autoAdjust="0"/>
    <p:restoredTop sz="92644" autoAdjust="0"/>
  </p:normalViewPr>
  <p:slideViewPr>
    <p:cSldViewPr snapToGrid="0">
      <p:cViewPr varScale="1">
        <p:scale>
          <a:sx n="72" d="100"/>
          <a:sy n="72" d="100"/>
        </p:scale>
        <p:origin x="293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D01C1E23-DEED-4881-9649-D4762C05BFCF}" type="datetimeFigureOut">
              <a:rPr lang="he-IL" smtClean="0"/>
              <a:t>ל'/כסלו/תשע"ד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51C54FC3-7019-4130-999F-2934A1BA08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26F8C37A-3116-4396-BF80-C7455E378427}" type="datetimeFigureOut">
              <a:t>ל'/כסלו/תשע"ד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FB1DC21C-4BBA-449A-9AC6-2347AA4403EC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>
              <a:spcBef>
                <a:spcPts val="600"/>
              </a:spcBef>
            </a:pPr>
            <a:r>
              <a:rPr lang="he-IL" sz="1200" dirty="0" smtClean="0">
                <a:solidFill>
                  <a:prstClr val="white">
                    <a:lumMod val="50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כדי לשנות הזמנה זו, החלף את התוכן לדוגמה שלנו בתוכן משלך.</a:t>
            </a:r>
            <a:r>
              <a:rPr lang="he-IL" sz="1200" baseline="0" dirty="0" smtClean="0">
                <a:solidFill>
                  <a:prstClr val="white">
                    <a:lumMod val="50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אם אתה מעדיף להתחיל מהתחלה, לחץ על לחצן 'שקופית חדשה' שבכרטיסיה 'בית' כדי להוסיף עמוד חדש של הזמנות. כעת הקלד את הטקסט והתמונות שלך במצייני המיקום הריקים.</a:t>
            </a:r>
            <a:endParaRPr lang="he-IL" sz="1200" dirty="0" smtClean="0">
              <a:solidFill>
                <a:prstClr val="white">
                  <a:lumMod val="50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FB1DC21C-4BBA-449A-9AC6-2347AA4403EC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הזמ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מלבן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43" name="מלבן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pic>
        <p:nvPicPr>
          <p:cNvPr id="2" name="DELET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מציין מיקום טקסט 37"/>
          <p:cNvSpPr>
            <a:spLocks noGrp="1"/>
          </p:cNvSpPr>
          <p:nvPr>
            <p:ph type="body" sz="quarter" idx="12" hasCustomPrompt="1"/>
          </p:nvPr>
        </p:nvSpPr>
        <p:spPr>
          <a:xfrm>
            <a:off x="461772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שם</a:t>
            </a:r>
          </a:p>
        </p:txBody>
      </p:sp>
      <p:sp>
        <p:nvSpPr>
          <p:cNvPr id="4" name="מציין מיקום תמונה 3"/>
          <p:cNvSpPr>
            <a:spLocks noGrp="1"/>
          </p:cNvSpPr>
          <p:nvPr>
            <p:ph type="pic" sz="quarter" idx="14"/>
          </p:nvPr>
        </p:nvSpPr>
        <p:spPr>
          <a:xfrm>
            <a:off x="1143000" y="1167892"/>
            <a:ext cx="3383280" cy="2286000"/>
          </a:xfrm>
        </p:spPr>
        <p:txBody>
          <a:bodyPr tIns="457200">
            <a:normAutofit/>
          </a:bodyPr>
          <a:lstStyle>
            <a:lvl1pPr marL="0" indent="0" algn="r" latinLnBrk="0">
              <a:buNone/>
              <a:defRPr lang="he-IL" sz="1800" b="0">
                <a:solidFill>
                  <a:schemeClr val="bg1"/>
                </a:solidFill>
                <a:latin typeface="+mn-lt"/>
              </a:defRPr>
            </a:lvl1pPr>
          </a:lstStyle>
          <a:p>
            <a:pPr algn="r" rtl="1"/>
            <a:endParaRPr lang="he-IL"/>
          </a:p>
        </p:txBody>
      </p:sp>
      <p:sp>
        <p:nvSpPr>
          <p:cNvPr id="20" name="מציין מיקום תמונה 3"/>
          <p:cNvSpPr>
            <a:spLocks noGrp="1"/>
          </p:cNvSpPr>
          <p:nvPr>
            <p:ph type="pic" sz="quarter" idx="15"/>
          </p:nvPr>
        </p:nvSpPr>
        <p:spPr>
          <a:xfrm>
            <a:off x="4617720" y="2310893"/>
            <a:ext cx="2011680" cy="2514600"/>
          </a:xfrm>
        </p:spPr>
        <p:txBody>
          <a:bodyPr tIns="457200">
            <a:normAutofit/>
          </a:bodyPr>
          <a:lstStyle>
            <a:lvl1pPr marL="0" indent="0" algn="r" latinLnBrk="0">
              <a:buNone/>
              <a:defRPr lang="he-IL" sz="1800">
                <a:solidFill>
                  <a:schemeClr val="bg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22" name="מציין מיקום טקסט 37"/>
          <p:cNvSpPr>
            <a:spLocks noGrp="1"/>
          </p:cNvSpPr>
          <p:nvPr>
            <p:ph type="body" sz="quarter" idx="16" hasCustomPrompt="1"/>
          </p:nvPr>
        </p:nvSpPr>
        <p:spPr>
          <a:xfrm>
            <a:off x="461772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הודעה</a:t>
            </a:r>
          </a:p>
        </p:txBody>
      </p:sp>
      <p:sp>
        <p:nvSpPr>
          <p:cNvPr id="23" name="מציין מיקום טקסט 37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הודעה</a:t>
            </a:r>
          </a:p>
        </p:txBody>
      </p:sp>
      <p:sp>
        <p:nvSpPr>
          <p:cNvPr id="24" name="מציין מיקום טקסט 3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r" latinLnBrk="0">
              <a:lnSpc>
                <a:spcPct val="90000"/>
              </a:lnSpc>
              <a:spcBef>
                <a:spcPts val="0"/>
              </a:spcBef>
              <a:buNone/>
              <a:defRPr lang="he-IL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פרטים</a:t>
            </a:r>
          </a:p>
        </p:txBody>
      </p:sp>
      <p:sp>
        <p:nvSpPr>
          <p:cNvPr id="25" name="מציין מיקום טקסט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1772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שם</a:t>
            </a:r>
          </a:p>
        </p:txBody>
      </p:sp>
      <p:sp>
        <p:nvSpPr>
          <p:cNvPr id="26" name="מציין מיקום תמונה 3"/>
          <p:cNvSpPr>
            <a:spLocks noGrp="1"/>
          </p:cNvSpPr>
          <p:nvPr>
            <p:ph type="pic" sz="quarter" idx="20"/>
          </p:nvPr>
        </p:nvSpPr>
        <p:spPr>
          <a:xfrm>
            <a:off x="1143000" y="5235002"/>
            <a:ext cx="3383280" cy="2286000"/>
          </a:xfrm>
        </p:spPr>
        <p:txBody>
          <a:bodyPr tIns="457200">
            <a:normAutofit/>
          </a:bodyPr>
          <a:lstStyle>
            <a:lvl1pPr marL="0" indent="0" algn="r" latinLnBrk="0">
              <a:buNone/>
              <a:defRPr lang="he-IL" sz="1800" b="0">
                <a:solidFill>
                  <a:schemeClr val="bg1"/>
                </a:solidFill>
                <a:latin typeface="+mn-lt"/>
              </a:defRPr>
            </a:lvl1pPr>
          </a:lstStyle>
          <a:p>
            <a:pPr algn="r" rtl="1"/>
            <a:endParaRPr lang="he-IL"/>
          </a:p>
        </p:txBody>
      </p:sp>
      <p:sp>
        <p:nvSpPr>
          <p:cNvPr id="27" name="מציין מיקום תמונה 3"/>
          <p:cNvSpPr>
            <a:spLocks noGrp="1"/>
          </p:cNvSpPr>
          <p:nvPr>
            <p:ph type="pic" sz="quarter" idx="21"/>
          </p:nvPr>
        </p:nvSpPr>
        <p:spPr>
          <a:xfrm>
            <a:off x="4617720" y="6378003"/>
            <a:ext cx="2011680" cy="2514600"/>
          </a:xfrm>
        </p:spPr>
        <p:txBody>
          <a:bodyPr tIns="457200">
            <a:normAutofit/>
          </a:bodyPr>
          <a:lstStyle>
            <a:lvl1pPr marL="0" indent="0" algn="r" latinLnBrk="0">
              <a:buNone/>
              <a:defRPr lang="he-IL" sz="1800">
                <a:solidFill>
                  <a:schemeClr val="bg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28" name="מציין מיקום טקסט 37"/>
          <p:cNvSpPr>
            <a:spLocks noGrp="1"/>
          </p:cNvSpPr>
          <p:nvPr>
            <p:ph type="body" sz="quarter" idx="22" hasCustomPrompt="1"/>
          </p:nvPr>
        </p:nvSpPr>
        <p:spPr>
          <a:xfrm>
            <a:off x="461772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הודעה</a:t>
            </a:r>
          </a:p>
        </p:txBody>
      </p:sp>
      <p:sp>
        <p:nvSpPr>
          <p:cNvPr id="29" name="מציין מיקום טקסט 37"/>
          <p:cNvSpPr>
            <a:spLocks noGrp="1"/>
          </p:cNvSpPr>
          <p:nvPr>
            <p:ph type="body" sz="quarter" idx="23" hasCustomPrompt="1"/>
          </p:nvPr>
        </p:nvSpPr>
        <p:spPr>
          <a:xfrm>
            <a:off x="114300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הודעה</a:t>
            </a:r>
          </a:p>
        </p:txBody>
      </p:sp>
      <p:sp>
        <p:nvSpPr>
          <p:cNvPr id="30" name="מציין מיקום טקסט 37"/>
          <p:cNvSpPr>
            <a:spLocks noGrp="1"/>
          </p:cNvSpPr>
          <p:nvPr>
            <p:ph type="body" sz="quarter" idx="24" hasCustomPrompt="1"/>
          </p:nvPr>
        </p:nvSpPr>
        <p:spPr>
          <a:xfrm>
            <a:off x="114300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r" latinLnBrk="0">
              <a:lnSpc>
                <a:spcPct val="90000"/>
              </a:lnSpc>
              <a:spcBef>
                <a:spcPts val="0"/>
              </a:spcBef>
              <a:buNone/>
              <a:defRPr lang="he-IL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פרטים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DAFF0B78-83E1-4497-80F4-2C36698B5B0A}" type="datetimeFigureOut">
              <a:rPr lang="he-IL" smtClean="0"/>
              <a:pPr rtl="1"/>
              <a:t>ל'/כסלו/תשע"ד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534989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543E683A-2D7E-4358-86B3-B8E4AF8BE975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r" defTabSz="777240" rtl="0" eaLnBrk="1" latinLnBrk="0" hangingPunct="1">
        <a:lnSpc>
          <a:spcPct val="90000"/>
        </a:lnSpc>
        <a:spcBef>
          <a:spcPct val="0"/>
        </a:spcBef>
        <a:buNone/>
        <a:defRPr lang="he-IL" sz="37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94310" indent="-194310" algn="r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e-IL" sz="23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829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20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715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7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601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74879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13741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מציין מיקום טקסט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רונן</a:t>
            </a:r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16"/>
          </p:nvPr>
        </p:nvSpPr>
        <p:spPr>
          <a:xfrm>
            <a:off x="4617720" y="1798799"/>
            <a:ext cx="2011680" cy="481538"/>
          </a:xfrm>
        </p:spPr>
        <p:txBody>
          <a:bodyPr/>
          <a:lstStyle/>
          <a:p>
            <a:pPr algn="ct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בן 21!</a:t>
            </a:r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הצטרפו למסיבה!</a:t>
            </a:r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algn="ct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שבת, 23 באפריל, 16:00</a:t>
            </a:r>
          </a:p>
          <a:p>
            <a:pPr algn="ct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רחוב התפוחים 100, רחובות 46260</a:t>
            </a:r>
          </a:p>
          <a:p>
            <a:pPr algn="ct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אישור הגעה – 062-5550150</a:t>
            </a:r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רונן</a:t>
            </a:r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22"/>
          </p:nvPr>
        </p:nvSpPr>
        <p:spPr>
          <a:xfrm>
            <a:off x="4617720" y="5865909"/>
            <a:ext cx="2011680" cy="481538"/>
          </a:xfrm>
        </p:spPr>
        <p:txBody>
          <a:bodyPr/>
          <a:lstStyle/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בן 21!</a:t>
            </a:r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הצטרפו למסיבה!</a:t>
            </a:r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שבת, 23 באפריל, 16:00</a:t>
            </a:r>
          </a:p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רחוב התפוחים 100, רחובות 46260</a:t>
            </a:r>
          </a:p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אישור הגעה – 062-5550150</a:t>
            </a:r>
          </a:p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מציין מיקום תמונה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מציין מיקום תמונה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מציין מיקום תמונה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מציין מיקום תמונה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הזמנה 2 תמונות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</Words>
  <Application>Microsoft Office PowerPoint</Application>
  <PresentationFormat>מותאם אישית</PresentationFormat>
  <Paragraphs>14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Tahoma</vt:lpstr>
      <vt:lpstr>הזמנה 2 תמונות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2013-12-03T06:43:53Z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