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48" r:id="rId4"/>
  </p:sldMasterIdLst>
  <p:notesMasterIdLst>
    <p:notesMasterId r:id="rId6"/>
  </p:notesMasterIdLst>
  <p:handoutMasterIdLst>
    <p:handoutMasterId r:id="rId7"/>
  </p:handoutMasterIdLst>
  <p:sldIdLst>
    <p:sldId id="256" r:id="rId5"/>
  </p:sldIdLst>
  <p:sldSz cx="10058400" cy="7772400"/>
  <p:notesSz cx="6858000" cy="91440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31" autoAdjust="0"/>
    <p:restoredTop sz="88462" autoAdjust="0"/>
  </p:normalViewPr>
  <p:slideViewPr>
    <p:cSldViewPr snapToGrid="0">
      <p:cViewPr varScale="1">
        <p:scale>
          <a:sx n="100" d="100"/>
          <a:sy n="100" d="100"/>
        </p:scale>
        <p:origin x="1524" y="84"/>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1"/>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sz="quarter" idx="1"/>
          </p:nvPr>
        </p:nvSpPr>
        <p:spPr>
          <a:xfrm>
            <a:off x="3884613" y="1"/>
            <a:ext cx="2971800" cy="458788"/>
          </a:xfrm>
          <a:prstGeom prst="rect">
            <a:avLst/>
          </a:prstGeom>
        </p:spPr>
        <p:txBody>
          <a:bodyPr vert="horz" lIns="91440" tIns="45720" rIns="91440" bIns="45720" rtlCol="1"/>
          <a:lstStyle>
            <a:lvl1pPr algn="r" latinLnBrk="0">
              <a:defRPr lang="he-IL" sz="1200"/>
            </a:lvl1pPr>
          </a:lstStyle>
          <a:p>
            <a:pPr algn="r" rtl="1"/>
            <a:fld id="{5C8A3101-29DE-4175-BD8A-6424BC06009A}" type="datetimeFigureOut">
              <a:rPr lang="he-IL"/>
              <a:t>י"ב/כסלו/תשע"ד</a:t>
            </a:fld>
            <a:endParaRPr lang="he-IL"/>
          </a:p>
        </p:txBody>
      </p:sp>
      <p:sp>
        <p:nvSpPr>
          <p:cNvPr id="4" name="מציין מיקום כותרת תחתונה 3"/>
          <p:cNvSpPr>
            <a:spLocks noGrp="1"/>
          </p:cNvSpPr>
          <p:nvPr>
            <p:ph type="ftr" sz="quarter" idx="2"/>
          </p:nvPr>
        </p:nvSpPr>
        <p:spPr>
          <a:xfrm>
            <a:off x="0" y="8685214"/>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5" name="מציין מיקום מספר שקופית 4"/>
          <p:cNvSpPr>
            <a:spLocks noGrp="1"/>
          </p:cNvSpPr>
          <p:nvPr>
            <p:ph type="sldNum" sz="quarter" idx="3"/>
          </p:nvPr>
        </p:nvSpPr>
        <p:spPr>
          <a:xfrm>
            <a:off x="3884613" y="8685214"/>
            <a:ext cx="2971800" cy="458787"/>
          </a:xfrm>
          <a:prstGeom prst="rect">
            <a:avLst/>
          </a:prstGeom>
        </p:spPr>
        <p:txBody>
          <a:bodyPr vert="horz" lIns="91440" tIns="45720" rIns="91440" bIns="45720" rtlCol="1" anchor="b"/>
          <a:lstStyle>
            <a:lvl1pPr algn="r" latinLnBrk="0">
              <a:defRPr lang="he-IL" sz="1200"/>
            </a:lvl1pPr>
          </a:lstStyle>
          <a:p>
            <a:pPr algn="r" rtl="1"/>
            <a:fld id="{325C8421-E5A7-4C68-A3F2-DBDA5C08ABAC}" type="slidenum">
              <a:rPr lang="he-IL"/>
              <a:t>‹#›</a:t>
            </a:fld>
            <a:endParaRPr lang="he-IL"/>
          </a:p>
        </p:txBody>
      </p:sp>
    </p:spTree>
    <p:extLst>
      <p:ext uri="{BB962C8B-B14F-4D97-AF65-F5344CB8AC3E}">
        <p14:creationId xmlns:p14="http://schemas.microsoft.com/office/powerpoint/2010/main" val="2434881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1"/>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idx="1"/>
          </p:nvPr>
        </p:nvSpPr>
        <p:spPr>
          <a:xfrm>
            <a:off x="3884613" y="1"/>
            <a:ext cx="2971800" cy="458788"/>
          </a:xfrm>
          <a:prstGeom prst="rect">
            <a:avLst/>
          </a:prstGeom>
        </p:spPr>
        <p:txBody>
          <a:bodyPr vert="horz" lIns="91440" tIns="45720" rIns="91440" bIns="45720" rtlCol="1"/>
          <a:lstStyle>
            <a:lvl1pPr algn="r" latinLnBrk="0">
              <a:defRPr lang="he-IL" sz="1200"/>
            </a:lvl1pPr>
          </a:lstStyle>
          <a:p>
            <a:pPr algn="r" rtl="1"/>
            <a:fld id="{BEA1230A-4562-4E80-ADA0-F6B9D8D8424B}" type="datetimeFigureOut">
              <a:t>י"ב/כסלו/תשע"ד</a:t>
            </a:fld>
            <a:endParaRPr lang="he-IL"/>
          </a:p>
        </p:txBody>
      </p:sp>
      <p:sp>
        <p:nvSpPr>
          <p:cNvPr id="4" name="מציין מיקום תמונת שקופית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1" anchor="ctr"/>
          <a:lstStyle/>
          <a:p>
            <a:pPr algn="r" rtl="1"/>
            <a:endParaRPr lang="he-IL"/>
          </a:p>
        </p:txBody>
      </p:sp>
      <p:sp>
        <p:nvSpPr>
          <p:cNvPr id="6" name="מציין מיקום כותרת תחתונה 5"/>
          <p:cNvSpPr>
            <a:spLocks noGrp="1"/>
          </p:cNvSpPr>
          <p:nvPr>
            <p:ph type="ftr" sz="quarter" idx="4"/>
          </p:nvPr>
        </p:nvSpPr>
        <p:spPr>
          <a:xfrm>
            <a:off x="0" y="8685214"/>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7" name="מציין מיקום מספר שקופית 6"/>
          <p:cNvSpPr>
            <a:spLocks noGrp="1"/>
          </p:cNvSpPr>
          <p:nvPr>
            <p:ph type="sldNum" sz="quarter" idx="5"/>
          </p:nvPr>
        </p:nvSpPr>
        <p:spPr>
          <a:xfrm>
            <a:off x="3884613" y="8685214"/>
            <a:ext cx="2971800" cy="458787"/>
          </a:xfrm>
          <a:prstGeom prst="rect">
            <a:avLst/>
          </a:prstGeom>
        </p:spPr>
        <p:txBody>
          <a:bodyPr vert="horz" lIns="91440" tIns="45720" rIns="91440" bIns="45720" rtlCol="1" anchor="b"/>
          <a:lstStyle>
            <a:lvl1pPr algn="r" latinLnBrk="0">
              <a:defRPr lang="he-IL" sz="1200"/>
            </a:lvl1pPr>
          </a:lstStyle>
          <a:p>
            <a:pPr algn="r" rtl="1"/>
            <a:fld id="{19A2DBDD-8C38-439C-8C49-439C76EEBABB}" type="slidenum">
              <a:t>‹#›</a:t>
            </a:fld>
            <a:endParaRPr lang="he-IL"/>
          </a:p>
        </p:txBody>
      </p:sp>
      <p:sp>
        <p:nvSpPr>
          <p:cNvPr id="8" name="מציין מיקום הערות 7"/>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Tree>
    <p:extLst>
      <p:ext uri="{BB962C8B-B14F-4D97-AF65-F5344CB8AC3E}">
        <p14:creationId xmlns:p14="http://schemas.microsoft.com/office/powerpoint/2010/main" val="3558141356"/>
      </p:ext>
    </p:extLst>
  </p:cSld>
  <p:clrMap bg1="lt1" tx1="dk1" bg2="lt2" tx2="dk2" accent1="accent1" accent2="accent2" accent3="accent3" accent4="accent4" accent5="accent5" accent6="accent6" hlink="hlink" folHlink="folHlink"/>
  <p:notesStyle>
    <a:lvl1pPr marL="0" algn="r" defTabSz="1018824" rtl="0" eaLnBrk="1" latinLnBrk="0" hangingPunct="1">
      <a:defRPr lang="he-IL" sz="1200" kern="1200">
        <a:solidFill>
          <a:schemeClr val="tx1"/>
        </a:solidFill>
        <a:latin typeface="+mn-lt"/>
        <a:ea typeface="+mn-ea"/>
        <a:cs typeface="+mn-cs"/>
      </a:defRPr>
    </a:lvl1pPr>
    <a:lvl2pPr marL="509412" algn="r" defTabSz="1018824" rtl="0" eaLnBrk="1" latinLnBrk="0" hangingPunct="1">
      <a:defRPr lang="he-IL" sz="1200" kern="1200">
        <a:solidFill>
          <a:schemeClr val="tx1"/>
        </a:solidFill>
        <a:latin typeface="+mn-lt"/>
        <a:ea typeface="+mn-ea"/>
        <a:cs typeface="+mn-cs"/>
      </a:defRPr>
    </a:lvl2pPr>
    <a:lvl3pPr marL="1018824" algn="r" defTabSz="1018824" rtl="0" eaLnBrk="1" latinLnBrk="0" hangingPunct="1">
      <a:defRPr lang="he-IL" sz="1200" kern="1200">
        <a:solidFill>
          <a:schemeClr val="tx1"/>
        </a:solidFill>
        <a:latin typeface="+mn-lt"/>
        <a:ea typeface="+mn-ea"/>
        <a:cs typeface="+mn-cs"/>
      </a:defRPr>
    </a:lvl3pPr>
    <a:lvl4pPr marL="1528237" algn="r" defTabSz="1018824" rtl="0" eaLnBrk="1" latinLnBrk="0" hangingPunct="1">
      <a:defRPr lang="he-IL" sz="1200" kern="1200">
        <a:solidFill>
          <a:schemeClr val="tx1"/>
        </a:solidFill>
        <a:latin typeface="+mn-lt"/>
        <a:ea typeface="+mn-ea"/>
        <a:cs typeface="+mn-cs"/>
      </a:defRPr>
    </a:lvl4pPr>
    <a:lvl5pPr marL="2037649" algn="r" defTabSz="1018824" rtl="0" eaLnBrk="1" latinLnBrk="0" hangingPunct="1">
      <a:defRPr lang="he-IL" sz="1200" kern="1200">
        <a:solidFill>
          <a:schemeClr val="tx1"/>
        </a:solidFill>
        <a:latin typeface="+mn-lt"/>
        <a:ea typeface="+mn-ea"/>
        <a:cs typeface="+mn-cs"/>
      </a:defRPr>
    </a:lvl5pPr>
    <a:lvl6pPr marL="2547061" algn="r" defTabSz="1018824" rtl="0" eaLnBrk="1" latinLnBrk="0" hangingPunct="1">
      <a:defRPr lang="he-IL" sz="1337" kern="1200">
        <a:solidFill>
          <a:schemeClr val="tx1"/>
        </a:solidFill>
        <a:latin typeface="+mn-lt"/>
        <a:ea typeface="+mn-ea"/>
        <a:cs typeface="+mn-cs"/>
      </a:defRPr>
    </a:lvl6pPr>
    <a:lvl7pPr marL="3056473" algn="r" defTabSz="1018824" rtl="0" eaLnBrk="1" latinLnBrk="0" hangingPunct="1">
      <a:defRPr lang="he-IL" sz="1337" kern="1200">
        <a:solidFill>
          <a:schemeClr val="tx1"/>
        </a:solidFill>
        <a:latin typeface="+mn-lt"/>
        <a:ea typeface="+mn-ea"/>
        <a:cs typeface="+mn-cs"/>
      </a:defRPr>
    </a:lvl7pPr>
    <a:lvl8pPr marL="3565886" algn="r" defTabSz="1018824" rtl="0" eaLnBrk="1" latinLnBrk="0" hangingPunct="1">
      <a:defRPr lang="he-IL" sz="1337" kern="1200">
        <a:solidFill>
          <a:schemeClr val="tx1"/>
        </a:solidFill>
        <a:latin typeface="+mn-lt"/>
        <a:ea typeface="+mn-ea"/>
        <a:cs typeface="+mn-cs"/>
      </a:defRPr>
    </a:lvl8pPr>
    <a:lvl9pPr marL="4075298" algn="r" defTabSz="1018824" rtl="0" eaLnBrk="1" latinLnBrk="0" hangingPunct="1">
      <a:defRPr lang="he-IL"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מספר שקופית 3"/>
          <p:cNvSpPr>
            <a:spLocks noGrp="1"/>
          </p:cNvSpPr>
          <p:nvPr>
            <p:ph type="sldNum" sz="quarter" idx="10"/>
          </p:nvPr>
        </p:nvSpPr>
        <p:spPr/>
        <p:txBody>
          <a:bodyPr/>
          <a:lstStyle/>
          <a:p>
            <a:fld id="{19A2DBDD-8C38-439C-8C49-439C76EEBABB}" type="slidenum">
              <a:rPr lang="he-IL" smtClean="0"/>
              <a:pPr algn="r" rtl="1"/>
              <a:t>1</a:t>
            </a:fld>
            <a:endParaRPr lang="he-IL"/>
          </a:p>
        </p:txBody>
      </p:sp>
      <p:sp>
        <p:nvSpPr>
          <p:cNvPr id="7" name="מציין מיקום הערות 6"/>
          <p:cNvSpPr>
            <a:spLocks noGrp="1"/>
          </p:cNvSpPr>
          <p:nvPr>
            <p:ph type="body" idx="1"/>
          </p:nvPr>
        </p:nvSpPr>
        <p:spPr/>
        <p:txBody>
          <a:bodyPr/>
          <a:lstStyle/>
          <a:p>
            <a:pPr algn="r" rtl="1"/>
            <a:r>
              <a:rPr lang="he-IL" dirty="0" smtClean="0"/>
              <a:t>כדי לשנות הזמנה זו,</a:t>
            </a:r>
            <a:r>
              <a:rPr lang="he-IL" baseline="0" dirty="0" smtClean="0"/>
              <a:t> בחר את הטקסט לדוגמה והזן את פרטי האירוע שלך. לחלופין, אם אתה מעדיף להתחיל מאפס, הקש על לחצן ׳שקופית חדשה׳ בכרטיסיה ׳בית׳ כדי להוסיף עמוד הזמנות חדש. כעת הזן את הטקסט שלך  </a:t>
            </a:r>
            <a:r>
              <a:rPr lang="he-IL" baseline="0" smtClean="0"/>
              <a:t>במצייני המיקום הריקים.</a:t>
            </a:r>
            <a:endParaRPr lang="he-IL" dirty="0"/>
          </a:p>
        </p:txBody>
      </p:sp>
      <p:sp>
        <p:nvSpPr>
          <p:cNvPr id="10" name="מציין מיקום תמונת שקופית 9"/>
          <p:cNvSpPr>
            <a:spLocks noGrp="1" noRot="1" noChangeAspect="1"/>
          </p:cNvSpPr>
          <p:nvPr>
            <p:ph type="sldImg"/>
          </p:nvPr>
        </p:nvSpPr>
        <p:spPr/>
      </p:sp>
    </p:spTree>
    <p:extLst>
      <p:ext uri="{BB962C8B-B14F-4D97-AF65-F5344CB8AC3E}">
        <p14:creationId xmlns:p14="http://schemas.microsoft.com/office/powerpoint/2010/main" val="3633333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 הזמנות בעמוד">
    <p:spTree>
      <p:nvGrpSpPr>
        <p:cNvPr id="1" name=""/>
        <p:cNvGrpSpPr/>
        <p:nvPr/>
      </p:nvGrpSpPr>
      <p:grpSpPr>
        <a:xfrm>
          <a:off x="0" y="0"/>
          <a:ext cx="0" cy="0"/>
          <a:chOff x="0" y="0"/>
          <a:chExt cx="0" cy="0"/>
        </a:xfrm>
      </p:grpSpPr>
      <p:grpSp>
        <p:nvGrpSpPr>
          <p:cNvPr id="2" name="קבוצה 1"/>
          <p:cNvGrpSpPr/>
          <p:nvPr userDrawn="1"/>
        </p:nvGrpSpPr>
        <p:grpSpPr>
          <a:xfrm flipH="1">
            <a:off x="5034264" y="1158875"/>
            <a:ext cx="3676650" cy="5486400"/>
            <a:chOff x="1371600" y="1158875"/>
            <a:chExt cx="3676650" cy="5486400"/>
          </a:xfrm>
        </p:grpSpPr>
        <p:sp>
          <p:nvSpPr>
            <p:cNvPr id="9" name="צורה חופשית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4" name="צורה חופשית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5" name="צורה חופשית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6" name="צורה חופשית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7" name="צורה חופשית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8" name="צורה חופשית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9" name="צורה חופשית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0" name="צורה חופשית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1" name="צורה חופשית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2" name="צורה חופשית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3" name="צורה חופשית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4" name="צורה חופשית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5" name="צורה חופשית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6" name="צורה חופשית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7" name="צורה חופשית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8" name="צורה חופשית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2" name="צורה חופשית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grpSp>
      <p:grpSp>
        <p:nvGrpSpPr>
          <p:cNvPr id="29" name="קבוצה 28"/>
          <p:cNvGrpSpPr/>
          <p:nvPr userDrawn="1"/>
        </p:nvGrpSpPr>
        <p:grpSpPr>
          <a:xfrm flipH="1">
            <a:off x="1371600" y="1158875"/>
            <a:ext cx="3676650" cy="5486400"/>
            <a:chOff x="1371600" y="1158875"/>
            <a:chExt cx="3676650" cy="5486400"/>
          </a:xfrm>
        </p:grpSpPr>
        <p:sp>
          <p:nvSpPr>
            <p:cNvPr id="30" name="צורה חופשית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1" name="צורה חופשית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3" name="צורה חופשית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5" name="צורה חופשית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6" name="צורה חופשית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8" name="צורה חופשית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0" name="צורה חופשית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1" name="צורה חופשית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2" name="צורה חופשית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3" name="צורה חופשית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4" name="צורה חופשית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6" name="צורה חופשית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7" name="צורה חופשית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8" name="צורה חופשית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9" name="צורה חופשית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51" name="צורה חופשית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54" name="צורה חופשית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grpSp>
      <p:sp>
        <p:nvSpPr>
          <p:cNvPr id="34" name="מציין מיקום טקסט 33"/>
          <p:cNvSpPr>
            <a:spLocks noGrp="1"/>
          </p:cNvSpPr>
          <p:nvPr userDrawn="1">
            <p:ph type="body" sz="quarter" idx="10" hasCustomPrompt="1"/>
          </p:nvPr>
        </p:nvSpPr>
        <p:spPr>
          <a:xfrm rot="1140000" flipH="1">
            <a:off x="1603888" y="1970480"/>
            <a:ext cx="3489039" cy="307777"/>
          </a:xfrm>
        </p:spPr>
        <p:txBody>
          <a:bodyPr tIns="0" bIns="0" anchor="ctr">
            <a:noAutofit/>
          </a:bodyPr>
          <a:lstStyle>
            <a:lvl1pPr marL="0" indent="0" algn="r" latinLnBrk="0">
              <a:lnSpc>
                <a:spcPct val="100000"/>
              </a:lnSpc>
              <a:spcBef>
                <a:spcPts val="0"/>
              </a:spcBef>
              <a:buNone/>
              <a:defRPr lang="he-IL" sz="20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2000" cap="all" baseline="0">
                <a:latin typeface="+mj-lt"/>
              </a:defRPr>
            </a:lvl2pPr>
            <a:lvl3pPr marL="0" indent="0" algn="r" latinLnBrk="0">
              <a:lnSpc>
                <a:spcPct val="100000"/>
              </a:lnSpc>
              <a:spcBef>
                <a:spcPts val="0"/>
              </a:spcBef>
              <a:buNone/>
              <a:defRPr lang="he-IL" sz="2000" cap="all" baseline="0">
                <a:latin typeface="+mj-lt"/>
              </a:defRPr>
            </a:lvl3pPr>
            <a:lvl4pPr marL="0" indent="0" algn="r" latinLnBrk="0">
              <a:lnSpc>
                <a:spcPct val="100000"/>
              </a:lnSpc>
              <a:spcBef>
                <a:spcPts val="0"/>
              </a:spcBef>
              <a:buNone/>
              <a:defRPr lang="he-IL" sz="2000" cap="all" baseline="0">
                <a:latin typeface="+mj-lt"/>
              </a:defRPr>
            </a:lvl4pPr>
            <a:lvl5pPr marL="0" indent="0" algn="r" latinLnBrk="0">
              <a:lnSpc>
                <a:spcPct val="100000"/>
              </a:lnSpc>
              <a:spcBef>
                <a:spcPts val="0"/>
              </a:spcBef>
              <a:buNone/>
              <a:defRPr lang="he-IL" sz="2000" cap="all" baseline="0">
                <a:latin typeface="+mj-lt"/>
              </a:defRPr>
            </a:lvl5pPr>
          </a:lstStyle>
          <a:p>
            <a:pPr lvl="0" algn="r" rtl="1"/>
            <a:r>
              <a:rPr lang="he-IL"/>
              <a:t>לחץ כדי לערוך טקסט</a:t>
            </a:r>
          </a:p>
        </p:txBody>
      </p:sp>
      <p:sp>
        <p:nvSpPr>
          <p:cNvPr id="37" name="מציין מיקום טקסט 36"/>
          <p:cNvSpPr>
            <a:spLocks noGrp="1"/>
          </p:cNvSpPr>
          <p:nvPr userDrawn="1">
            <p:ph type="body" sz="quarter" idx="11" hasCustomPrompt="1"/>
          </p:nvPr>
        </p:nvSpPr>
        <p:spPr>
          <a:xfrm rot="1140000" flipH="1">
            <a:off x="1466366" y="2201392"/>
            <a:ext cx="3495476" cy="553998"/>
          </a:xfrm>
        </p:spPr>
        <p:txBody>
          <a:bodyPr wrap="square" tIns="0" bIns="0" anchor="ctr">
            <a:noAutofit/>
          </a:bodyPr>
          <a:lstStyle>
            <a:lvl1pPr marL="0" indent="0" algn="r" latinLnBrk="0">
              <a:lnSpc>
                <a:spcPct val="100000"/>
              </a:lnSpc>
              <a:spcBef>
                <a:spcPts val="0"/>
              </a:spcBef>
              <a:buNone/>
              <a:defRPr lang="he-IL" sz="36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3600" cap="all" baseline="0">
                <a:latin typeface="+mj-lt"/>
              </a:defRPr>
            </a:lvl2pPr>
            <a:lvl3pPr marL="0" indent="0" algn="r" latinLnBrk="0">
              <a:lnSpc>
                <a:spcPct val="100000"/>
              </a:lnSpc>
              <a:spcBef>
                <a:spcPts val="0"/>
              </a:spcBef>
              <a:buNone/>
              <a:defRPr lang="he-IL" sz="3600" cap="all" baseline="0">
                <a:latin typeface="+mj-lt"/>
              </a:defRPr>
            </a:lvl3pPr>
            <a:lvl4pPr marL="0" indent="0" algn="r" latinLnBrk="0">
              <a:lnSpc>
                <a:spcPct val="100000"/>
              </a:lnSpc>
              <a:spcBef>
                <a:spcPts val="0"/>
              </a:spcBef>
              <a:buNone/>
              <a:defRPr lang="he-IL" sz="3600" cap="all" baseline="0">
                <a:latin typeface="+mj-lt"/>
              </a:defRPr>
            </a:lvl4pPr>
            <a:lvl5pPr marL="0" indent="0" algn="r" latinLnBrk="0">
              <a:lnSpc>
                <a:spcPct val="100000"/>
              </a:lnSpc>
              <a:spcBef>
                <a:spcPts val="0"/>
              </a:spcBef>
              <a:buNone/>
              <a:defRPr lang="he-IL" sz="3600" cap="all" baseline="0">
                <a:latin typeface="+mj-lt"/>
              </a:defRPr>
            </a:lvl5pPr>
          </a:lstStyle>
          <a:p>
            <a:pPr lvl="0" algn="r" rtl="1"/>
            <a:r>
              <a:rPr lang="he-IL" dirty="0"/>
              <a:t>לחץ כדי לערוך</a:t>
            </a:r>
          </a:p>
        </p:txBody>
      </p:sp>
      <p:sp>
        <p:nvSpPr>
          <p:cNvPr id="45" name="מציין מיקום טקסט 44"/>
          <p:cNvSpPr>
            <a:spLocks noGrp="1"/>
          </p:cNvSpPr>
          <p:nvPr userDrawn="1">
            <p:ph type="body" sz="quarter" idx="14" hasCustomPrompt="1"/>
          </p:nvPr>
        </p:nvSpPr>
        <p:spPr>
          <a:xfrm rot="1140000" flipH="1">
            <a:off x="1350251" y="4648918"/>
            <a:ext cx="2783136" cy="230832"/>
          </a:xfrm>
        </p:spPr>
        <p:txBody>
          <a:bodyPr tIns="0" bIns="0" anchor="ctr">
            <a:noAutofit/>
          </a:bodyPr>
          <a:lstStyle>
            <a:lvl1pPr marL="0" indent="0" algn="r" latinLnBrk="0">
              <a:lnSpc>
                <a:spcPct val="100000"/>
              </a:lnSpc>
              <a:spcBef>
                <a:spcPts val="0"/>
              </a:spcBef>
              <a:buNone/>
              <a:defRPr lang="he-IL" sz="15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500" cap="all" baseline="0">
                <a:latin typeface="+mj-lt"/>
              </a:defRPr>
            </a:lvl2pPr>
            <a:lvl3pPr marL="0" indent="0" algn="r" latinLnBrk="0">
              <a:lnSpc>
                <a:spcPct val="100000"/>
              </a:lnSpc>
              <a:spcBef>
                <a:spcPts val="0"/>
              </a:spcBef>
              <a:buNone/>
              <a:defRPr lang="he-IL" sz="1500" cap="all" baseline="0">
                <a:latin typeface="+mj-lt"/>
              </a:defRPr>
            </a:lvl3pPr>
            <a:lvl4pPr marL="0" indent="0" algn="r" latinLnBrk="0">
              <a:lnSpc>
                <a:spcPct val="100000"/>
              </a:lnSpc>
              <a:spcBef>
                <a:spcPts val="0"/>
              </a:spcBef>
              <a:buNone/>
              <a:defRPr lang="he-IL" sz="1500" cap="all" baseline="0">
                <a:latin typeface="+mj-lt"/>
              </a:defRPr>
            </a:lvl4pPr>
            <a:lvl5pPr marL="0" indent="0" algn="r" latinLnBrk="0">
              <a:lnSpc>
                <a:spcPct val="100000"/>
              </a:lnSpc>
              <a:spcBef>
                <a:spcPts val="0"/>
              </a:spcBef>
              <a:buNone/>
              <a:defRPr lang="he-IL" sz="1500" cap="all" baseline="0">
                <a:latin typeface="+mj-lt"/>
              </a:defRPr>
            </a:lvl5pPr>
          </a:lstStyle>
          <a:p>
            <a:pPr lvl="0" algn="r" rtl="1"/>
            <a:r>
              <a:rPr lang="he-IL" dirty="0"/>
              <a:t>לחץ כדי לערוך טקסט</a:t>
            </a:r>
          </a:p>
        </p:txBody>
      </p:sp>
      <p:sp>
        <p:nvSpPr>
          <p:cNvPr id="50" name="מציין מיקום טקסט 49"/>
          <p:cNvSpPr>
            <a:spLocks noGrp="1"/>
          </p:cNvSpPr>
          <p:nvPr userDrawn="1">
            <p:ph type="body" sz="quarter" idx="15" hasCustomPrompt="1"/>
          </p:nvPr>
        </p:nvSpPr>
        <p:spPr>
          <a:xfrm rot="1140000" flipH="1">
            <a:off x="1270007" y="4870964"/>
            <a:ext cx="2722775" cy="230832"/>
          </a:xfrm>
        </p:spPr>
        <p:txBody>
          <a:bodyPr tIns="0" bIns="0" anchor="ctr">
            <a:noAutofit/>
          </a:bodyPr>
          <a:lstStyle>
            <a:lvl1pPr marL="0" indent="0" algn="r" latinLnBrk="0">
              <a:lnSpc>
                <a:spcPct val="100000"/>
              </a:lnSpc>
              <a:spcBef>
                <a:spcPts val="0"/>
              </a:spcBef>
              <a:buNone/>
              <a:defRPr lang="he-IL" sz="15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500">
                <a:latin typeface="+mj-lt"/>
              </a:defRPr>
            </a:lvl2pPr>
            <a:lvl3pPr marL="0" indent="0" algn="r" latinLnBrk="0">
              <a:lnSpc>
                <a:spcPct val="100000"/>
              </a:lnSpc>
              <a:spcBef>
                <a:spcPts val="0"/>
              </a:spcBef>
              <a:buNone/>
              <a:defRPr lang="he-IL" sz="1500">
                <a:latin typeface="+mj-lt"/>
              </a:defRPr>
            </a:lvl3pPr>
            <a:lvl4pPr marL="0" indent="0" algn="r" latinLnBrk="0">
              <a:lnSpc>
                <a:spcPct val="100000"/>
              </a:lnSpc>
              <a:spcBef>
                <a:spcPts val="0"/>
              </a:spcBef>
              <a:buNone/>
              <a:defRPr lang="he-IL" sz="1500">
                <a:latin typeface="+mj-lt"/>
              </a:defRPr>
            </a:lvl4pPr>
            <a:lvl5pPr marL="0" indent="0" algn="r" latinLnBrk="0">
              <a:lnSpc>
                <a:spcPct val="100000"/>
              </a:lnSpc>
              <a:spcBef>
                <a:spcPts val="0"/>
              </a:spcBef>
              <a:buNone/>
              <a:defRPr lang="he-IL" sz="1500">
                <a:latin typeface="+mj-lt"/>
              </a:defRPr>
            </a:lvl5pPr>
          </a:lstStyle>
          <a:p>
            <a:pPr lvl="0" algn="r" rtl="1"/>
            <a:r>
              <a:rPr lang="he-IL" dirty="0"/>
              <a:t>לחץ כדי לערוך טקסט</a:t>
            </a:r>
          </a:p>
        </p:txBody>
      </p:sp>
      <p:sp>
        <p:nvSpPr>
          <p:cNvPr id="52" name="מציין מיקום טקסט 51"/>
          <p:cNvSpPr>
            <a:spLocks noGrp="1"/>
          </p:cNvSpPr>
          <p:nvPr userDrawn="1">
            <p:ph type="body" sz="quarter" idx="16" hasCustomPrompt="1"/>
          </p:nvPr>
        </p:nvSpPr>
        <p:spPr>
          <a:xfrm>
            <a:off x="1495640" y="5998393"/>
            <a:ext cx="1645920" cy="634181"/>
          </a:xfrm>
        </p:spPr>
        <p:txBody>
          <a:bodyPr>
            <a:noAutofit/>
          </a:bodyPr>
          <a:lstStyle>
            <a:lvl1pPr marL="0" indent="0" algn="r" latinLnBrk="0">
              <a:lnSpc>
                <a:spcPct val="100000"/>
              </a:lnSpc>
              <a:spcBef>
                <a:spcPts val="200"/>
              </a:spcBef>
              <a:buNone/>
              <a:defRPr lang="he-IL" sz="900">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900">
                <a:latin typeface="+mj-lt"/>
              </a:defRPr>
            </a:lvl2pPr>
            <a:lvl3pPr marL="0" indent="0" algn="r" latinLnBrk="0">
              <a:lnSpc>
                <a:spcPct val="100000"/>
              </a:lnSpc>
              <a:spcBef>
                <a:spcPts val="0"/>
              </a:spcBef>
              <a:buNone/>
              <a:defRPr lang="he-IL" sz="900">
                <a:latin typeface="+mj-lt"/>
              </a:defRPr>
            </a:lvl3pPr>
            <a:lvl4pPr marL="0" indent="0" algn="r" latinLnBrk="0">
              <a:lnSpc>
                <a:spcPct val="100000"/>
              </a:lnSpc>
              <a:spcBef>
                <a:spcPts val="0"/>
              </a:spcBef>
              <a:buNone/>
              <a:defRPr lang="he-IL" sz="900">
                <a:latin typeface="+mj-lt"/>
              </a:defRPr>
            </a:lvl4pPr>
            <a:lvl5pPr marL="0" indent="0" algn="r" latinLnBrk="0">
              <a:lnSpc>
                <a:spcPct val="100000"/>
              </a:lnSpc>
              <a:spcBef>
                <a:spcPts val="0"/>
              </a:spcBef>
              <a:buNone/>
              <a:defRPr lang="he-IL" sz="900">
                <a:latin typeface="+mj-lt"/>
              </a:defRPr>
            </a:lvl5pPr>
          </a:lstStyle>
          <a:p>
            <a:pPr lvl="0" algn="r" rtl="1"/>
            <a:r>
              <a:rPr lang="he-IL"/>
              <a:t>לחץ כדי לערוך טקסט</a:t>
            </a:r>
          </a:p>
        </p:txBody>
      </p:sp>
      <p:sp>
        <p:nvSpPr>
          <p:cNvPr id="53" name="מציין מיקום טקסט 51"/>
          <p:cNvSpPr>
            <a:spLocks noGrp="1"/>
          </p:cNvSpPr>
          <p:nvPr userDrawn="1">
            <p:ph type="body" sz="quarter" idx="17" hasCustomPrompt="1"/>
          </p:nvPr>
        </p:nvSpPr>
        <p:spPr>
          <a:xfrm>
            <a:off x="3222732" y="5998393"/>
            <a:ext cx="1645920" cy="634181"/>
          </a:xfrm>
        </p:spPr>
        <p:txBody>
          <a:bodyPr>
            <a:noAutofit/>
          </a:bodyPr>
          <a:lstStyle>
            <a:lvl1pPr marL="0" indent="0" algn="r" latinLnBrk="0">
              <a:lnSpc>
                <a:spcPct val="100000"/>
              </a:lnSpc>
              <a:spcBef>
                <a:spcPts val="200"/>
              </a:spcBef>
              <a:buNone/>
              <a:defRPr lang="he-IL" sz="900">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900">
                <a:latin typeface="+mj-lt"/>
              </a:defRPr>
            </a:lvl2pPr>
            <a:lvl3pPr marL="0" indent="0" algn="r" latinLnBrk="0">
              <a:lnSpc>
                <a:spcPct val="100000"/>
              </a:lnSpc>
              <a:spcBef>
                <a:spcPts val="0"/>
              </a:spcBef>
              <a:buNone/>
              <a:defRPr lang="he-IL" sz="900">
                <a:latin typeface="+mj-lt"/>
              </a:defRPr>
            </a:lvl3pPr>
            <a:lvl4pPr marL="0" indent="0" algn="r" latinLnBrk="0">
              <a:lnSpc>
                <a:spcPct val="100000"/>
              </a:lnSpc>
              <a:spcBef>
                <a:spcPts val="0"/>
              </a:spcBef>
              <a:buNone/>
              <a:defRPr lang="he-IL" sz="900">
                <a:latin typeface="+mj-lt"/>
              </a:defRPr>
            </a:lvl4pPr>
            <a:lvl5pPr marL="0" indent="0" algn="r" latinLnBrk="0">
              <a:lnSpc>
                <a:spcPct val="100000"/>
              </a:lnSpc>
              <a:spcBef>
                <a:spcPts val="0"/>
              </a:spcBef>
              <a:buNone/>
              <a:defRPr lang="he-IL" sz="900">
                <a:latin typeface="+mj-lt"/>
              </a:defRPr>
            </a:lvl5pPr>
          </a:lstStyle>
          <a:p>
            <a:pPr lvl="0" algn="r" rtl="1"/>
            <a:r>
              <a:rPr lang="he-IL"/>
              <a:t>לחץ כדי לערוך טקסט</a:t>
            </a:r>
          </a:p>
        </p:txBody>
      </p:sp>
      <p:sp>
        <p:nvSpPr>
          <p:cNvPr id="63" name="מציין מיקום טקסט 33"/>
          <p:cNvSpPr>
            <a:spLocks noGrp="1"/>
          </p:cNvSpPr>
          <p:nvPr userDrawn="1">
            <p:ph type="body" sz="quarter" idx="26" hasCustomPrompt="1"/>
          </p:nvPr>
        </p:nvSpPr>
        <p:spPr>
          <a:xfrm rot="1140000" flipH="1">
            <a:off x="5218837" y="1922885"/>
            <a:ext cx="3489039" cy="307777"/>
          </a:xfrm>
        </p:spPr>
        <p:txBody>
          <a:bodyPr tIns="0" bIns="0" anchor="ctr">
            <a:noAutofit/>
          </a:bodyPr>
          <a:lstStyle>
            <a:lvl1pPr marL="0" indent="0" algn="r" latinLnBrk="0">
              <a:lnSpc>
                <a:spcPct val="100000"/>
              </a:lnSpc>
              <a:spcBef>
                <a:spcPts val="0"/>
              </a:spcBef>
              <a:buNone/>
              <a:defRPr lang="he-IL" sz="20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2000" cap="all" baseline="0">
                <a:latin typeface="+mj-lt"/>
              </a:defRPr>
            </a:lvl2pPr>
            <a:lvl3pPr marL="0" indent="0" algn="r" latinLnBrk="0">
              <a:lnSpc>
                <a:spcPct val="100000"/>
              </a:lnSpc>
              <a:spcBef>
                <a:spcPts val="0"/>
              </a:spcBef>
              <a:buNone/>
              <a:defRPr lang="he-IL" sz="2000" cap="all" baseline="0">
                <a:latin typeface="+mj-lt"/>
              </a:defRPr>
            </a:lvl3pPr>
            <a:lvl4pPr marL="0" indent="0" algn="r" latinLnBrk="0">
              <a:lnSpc>
                <a:spcPct val="100000"/>
              </a:lnSpc>
              <a:spcBef>
                <a:spcPts val="0"/>
              </a:spcBef>
              <a:buNone/>
              <a:defRPr lang="he-IL" sz="2000" cap="all" baseline="0">
                <a:latin typeface="+mj-lt"/>
              </a:defRPr>
            </a:lvl4pPr>
            <a:lvl5pPr marL="0" indent="0" algn="r" latinLnBrk="0">
              <a:lnSpc>
                <a:spcPct val="100000"/>
              </a:lnSpc>
              <a:spcBef>
                <a:spcPts val="0"/>
              </a:spcBef>
              <a:buNone/>
              <a:defRPr lang="he-IL" sz="2000" cap="all" baseline="0">
                <a:latin typeface="+mj-lt"/>
              </a:defRPr>
            </a:lvl5pPr>
          </a:lstStyle>
          <a:p>
            <a:pPr lvl="0" algn="r" rtl="1"/>
            <a:r>
              <a:rPr lang="he-IL" dirty="0"/>
              <a:t>לחץ כדי לערוך טקסט</a:t>
            </a:r>
          </a:p>
        </p:txBody>
      </p:sp>
      <p:sp>
        <p:nvSpPr>
          <p:cNvPr id="62" name="מציין מיקום טקסט 36"/>
          <p:cNvSpPr>
            <a:spLocks noGrp="1"/>
          </p:cNvSpPr>
          <p:nvPr userDrawn="1">
            <p:ph type="body" sz="quarter" idx="25" hasCustomPrompt="1"/>
          </p:nvPr>
        </p:nvSpPr>
        <p:spPr>
          <a:xfrm rot="1140000" flipH="1">
            <a:off x="5073816" y="2153797"/>
            <a:ext cx="3495476" cy="553998"/>
          </a:xfrm>
        </p:spPr>
        <p:txBody>
          <a:bodyPr wrap="square" tIns="0" bIns="0" anchor="ctr">
            <a:noAutofit/>
          </a:bodyPr>
          <a:lstStyle>
            <a:lvl1pPr marL="0" indent="0" algn="r" latinLnBrk="0">
              <a:lnSpc>
                <a:spcPct val="100000"/>
              </a:lnSpc>
              <a:spcBef>
                <a:spcPts val="0"/>
              </a:spcBef>
              <a:buNone/>
              <a:defRPr lang="he-IL" sz="36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3600" cap="all" baseline="0">
                <a:latin typeface="+mj-lt"/>
              </a:defRPr>
            </a:lvl2pPr>
            <a:lvl3pPr marL="0" indent="0" algn="r" latinLnBrk="0">
              <a:lnSpc>
                <a:spcPct val="100000"/>
              </a:lnSpc>
              <a:spcBef>
                <a:spcPts val="0"/>
              </a:spcBef>
              <a:buNone/>
              <a:defRPr lang="he-IL" sz="3600" cap="all" baseline="0">
                <a:latin typeface="+mj-lt"/>
              </a:defRPr>
            </a:lvl3pPr>
            <a:lvl4pPr marL="0" indent="0" algn="r" latinLnBrk="0">
              <a:lnSpc>
                <a:spcPct val="100000"/>
              </a:lnSpc>
              <a:spcBef>
                <a:spcPts val="0"/>
              </a:spcBef>
              <a:buNone/>
              <a:defRPr lang="he-IL" sz="3600" cap="all" baseline="0">
                <a:latin typeface="+mj-lt"/>
              </a:defRPr>
            </a:lvl4pPr>
            <a:lvl5pPr marL="0" indent="0" algn="r" latinLnBrk="0">
              <a:lnSpc>
                <a:spcPct val="100000"/>
              </a:lnSpc>
              <a:spcBef>
                <a:spcPts val="0"/>
              </a:spcBef>
              <a:buNone/>
              <a:defRPr lang="he-IL" sz="3600" cap="all" baseline="0">
                <a:latin typeface="+mj-lt"/>
              </a:defRPr>
            </a:lvl5pPr>
          </a:lstStyle>
          <a:p>
            <a:pPr lvl="0" algn="r" rtl="1"/>
            <a:r>
              <a:rPr lang="he-IL"/>
              <a:t>לחץ כדי לערוך</a:t>
            </a:r>
          </a:p>
        </p:txBody>
      </p:sp>
      <p:sp>
        <p:nvSpPr>
          <p:cNvPr id="55" name="מציין מיקום טקסט 38"/>
          <p:cNvSpPr>
            <a:spLocks noGrp="1"/>
          </p:cNvSpPr>
          <p:nvPr userDrawn="1">
            <p:ph type="body" sz="quarter" idx="19" hasCustomPrompt="1"/>
          </p:nvPr>
        </p:nvSpPr>
        <p:spPr>
          <a:xfrm rot="1140000" flipH="1">
            <a:off x="4906526" y="2624995"/>
            <a:ext cx="3429000" cy="1228534"/>
          </a:xfrm>
        </p:spPr>
        <p:txBody>
          <a:bodyPr tIns="0" bIns="0" anchor="ctr">
            <a:noAutofit/>
          </a:bodyPr>
          <a:lstStyle>
            <a:lvl1pPr marL="0" indent="0" algn="r" latinLnBrk="0">
              <a:lnSpc>
                <a:spcPct val="100000"/>
              </a:lnSpc>
              <a:spcBef>
                <a:spcPts val="0"/>
              </a:spcBef>
              <a:buNone/>
              <a:defRPr lang="he-IL" sz="108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2000">
                <a:latin typeface="+mj-lt"/>
              </a:defRPr>
            </a:lvl2pPr>
            <a:lvl3pPr marL="0" indent="0" algn="r" latinLnBrk="0">
              <a:lnSpc>
                <a:spcPct val="100000"/>
              </a:lnSpc>
              <a:spcBef>
                <a:spcPts val="0"/>
              </a:spcBef>
              <a:buNone/>
              <a:defRPr lang="he-IL" sz="12000">
                <a:latin typeface="+mj-lt"/>
              </a:defRPr>
            </a:lvl3pPr>
            <a:lvl4pPr marL="0" indent="0" algn="r" latinLnBrk="0">
              <a:lnSpc>
                <a:spcPct val="100000"/>
              </a:lnSpc>
              <a:spcBef>
                <a:spcPts val="0"/>
              </a:spcBef>
              <a:buNone/>
              <a:defRPr lang="he-IL" sz="12000">
                <a:latin typeface="+mj-lt"/>
              </a:defRPr>
            </a:lvl4pPr>
            <a:lvl5pPr marL="0" indent="0" algn="r" latinLnBrk="0">
              <a:lnSpc>
                <a:spcPct val="100000"/>
              </a:lnSpc>
              <a:spcBef>
                <a:spcPts val="0"/>
              </a:spcBef>
              <a:buNone/>
              <a:defRPr lang="he-IL" sz="12000">
                <a:latin typeface="+mj-lt"/>
              </a:defRPr>
            </a:lvl5pPr>
          </a:lstStyle>
          <a:p>
            <a:pPr lvl="0" algn="r" rtl="1"/>
            <a:r>
              <a:rPr lang="he-IL"/>
              <a:t>##</a:t>
            </a:r>
          </a:p>
        </p:txBody>
      </p:sp>
      <p:sp>
        <p:nvSpPr>
          <p:cNvPr id="56" name="מציין מיקום טקסט 44"/>
          <p:cNvSpPr>
            <a:spLocks noGrp="1"/>
          </p:cNvSpPr>
          <p:nvPr userDrawn="1">
            <p:ph type="body" sz="quarter" idx="20" hasCustomPrompt="1"/>
          </p:nvPr>
        </p:nvSpPr>
        <p:spPr>
          <a:xfrm rot="1140000" flipH="1">
            <a:off x="4761710" y="4594625"/>
            <a:ext cx="2783136" cy="230832"/>
          </a:xfrm>
        </p:spPr>
        <p:txBody>
          <a:bodyPr tIns="0" bIns="0" anchor="ctr">
            <a:noAutofit/>
          </a:bodyPr>
          <a:lstStyle>
            <a:lvl1pPr marL="0" indent="0" algn="r" latinLnBrk="0">
              <a:lnSpc>
                <a:spcPct val="100000"/>
              </a:lnSpc>
              <a:spcBef>
                <a:spcPts val="0"/>
              </a:spcBef>
              <a:buNone/>
              <a:defRPr lang="he-IL" sz="15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500" cap="all" baseline="0">
                <a:latin typeface="+mj-lt"/>
              </a:defRPr>
            </a:lvl2pPr>
            <a:lvl3pPr marL="0" indent="0" algn="r" latinLnBrk="0">
              <a:lnSpc>
                <a:spcPct val="100000"/>
              </a:lnSpc>
              <a:spcBef>
                <a:spcPts val="0"/>
              </a:spcBef>
              <a:buNone/>
              <a:defRPr lang="he-IL" sz="1500" cap="all" baseline="0">
                <a:latin typeface="+mj-lt"/>
              </a:defRPr>
            </a:lvl3pPr>
            <a:lvl4pPr marL="0" indent="0" algn="r" latinLnBrk="0">
              <a:lnSpc>
                <a:spcPct val="100000"/>
              </a:lnSpc>
              <a:spcBef>
                <a:spcPts val="0"/>
              </a:spcBef>
              <a:buNone/>
              <a:defRPr lang="he-IL" sz="1500" cap="all" baseline="0">
                <a:latin typeface="+mj-lt"/>
              </a:defRPr>
            </a:lvl4pPr>
            <a:lvl5pPr marL="0" indent="0" algn="r" latinLnBrk="0">
              <a:lnSpc>
                <a:spcPct val="100000"/>
              </a:lnSpc>
              <a:spcBef>
                <a:spcPts val="0"/>
              </a:spcBef>
              <a:buNone/>
              <a:defRPr lang="he-IL" sz="1500" cap="all" baseline="0">
                <a:latin typeface="+mj-lt"/>
              </a:defRPr>
            </a:lvl5pPr>
          </a:lstStyle>
          <a:p>
            <a:pPr lvl="0" algn="r" rtl="1"/>
            <a:r>
              <a:rPr lang="he-IL"/>
              <a:t>לחץ כדי לערוך טקסט</a:t>
            </a:r>
          </a:p>
        </p:txBody>
      </p:sp>
      <p:sp>
        <p:nvSpPr>
          <p:cNvPr id="57" name="מציין מיקום טקסט 49"/>
          <p:cNvSpPr>
            <a:spLocks noGrp="1"/>
          </p:cNvSpPr>
          <p:nvPr userDrawn="1">
            <p:ph type="body" sz="quarter" idx="21" hasCustomPrompt="1"/>
          </p:nvPr>
        </p:nvSpPr>
        <p:spPr>
          <a:xfrm rot="1140000" flipH="1">
            <a:off x="4681466" y="4816671"/>
            <a:ext cx="2722775" cy="230832"/>
          </a:xfrm>
        </p:spPr>
        <p:txBody>
          <a:bodyPr tIns="0" bIns="0" anchor="ctr">
            <a:noAutofit/>
          </a:bodyPr>
          <a:lstStyle>
            <a:lvl1pPr marL="0" indent="0" algn="r" latinLnBrk="0">
              <a:lnSpc>
                <a:spcPct val="100000"/>
              </a:lnSpc>
              <a:spcBef>
                <a:spcPts val="0"/>
              </a:spcBef>
              <a:buNone/>
              <a:defRPr lang="he-IL" sz="15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500">
                <a:latin typeface="+mj-lt"/>
              </a:defRPr>
            </a:lvl2pPr>
            <a:lvl3pPr marL="0" indent="0" algn="r" latinLnBrk="0">
              <a:lnSpc>
                <a:spcPct val="100000"/>
              </a:lnSpc>
              <a:spcBef>
                <a:spcPts val="0"/>
              </a:spcBef>
              <a:buNone/>
              <a:defRPr lang="he-IL" sz="1500">
                <a:latin typeface="+mj-lt"/>
              </a:defRPr>
            </a:lvl3pPr>
            <a:lvl4pPr marL="0" indent="0" algn="r" latinLnBrk="0">
              <a:lnSpc>
                <a:spcPct val="100000"/>
              </a:lnSpc>
              <a:spcBef>
                <a:spcPts val="0"/>
              </a:spcBef>
              <a:buNone/>
              <a:defRPr lang="he-IL" sz="1500">
                <a:latin typeface="+mj-lt"/>
              </a:defRPr>
            </a:lvl4pPr>
            <a:lvl5pPr marL="0" indent="0" algn="r" latinLnBrk="0">
              <a:lnSpc>
                <a:spcPct val="100000"/>
              </a:lnSpc>
              <a:spcBef>
                <a:spcPts val="0"/>
              </a:spcBef>
              <a:buNone/>
              <a:defRPr lang="he-IL" sz="1500">
                <a:latin typeface="+mj-lt"/>
              </a:defRPr>
            </a:lvl5pPr>
          </a:lstStyle>
          <a:p>
            <a:pPr lvl="0" algn="r" rtl="1"/>
            <a:r>
              <a:rPr lang="he-IL"/>
              <a:t>לחץ כדי לערוך טקסט</a:t>
            </a:r>
          </a:p>
        </p:txBody>
      </p:sp>
      <p:sp>
        <p:nvSpPr>
          <p:cNvPr id="58" name="מציין מיקום טקסט 51"/>
          <p:cNvSpPr>
            <a:spLocks noGrp="1"/>
          </p:cNvSpPr>
          <p:nvPr userDrawn="1">
            <p:ph type="body" sz="quarter" idx="22" hasCustomPrompt="1"/>
          </p:nvPr>
        </p:nvSpPr>
        <p:spPr>
          <a:xfrm>
            <a:off x="5158303" y="5998393"/>
            <a:ext cx="1645920" cy="634181"/>
          </a:xfrm>
        </p:spPr>
        <p:txBody>
          <a:bodyPr>
            <a:noAutofit/>
          </a:bodyPr>
          <a:lstStyle>
            <a:lvl1pPr marL="0" indent="0" algn="r" latinLnBrk="0">
              <a:lnSpc>
                <a:spcPct val="100000"/>
              </a:lnSpc>
              <a:spcBef>
                <a:spcPts val="200"/>
              </a:spcBef>
              <a:buNone/>
              <a:defRPr lang="he-IL" sz="900">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900">
                <a:latin typeface="+mj-lt"/>
              </a:defRPr>
            </a:lvl2pPr>
            <a:lvl3pPr marL="0" indent="0" algn="r" latinLnBrk="0">
              <a:lnSpc>
                <a:spcPct val="100000"/>
              </a:lnSpc>
              <a:spcBef>
                <a:spcPts val="0"/>
              </a:spcBef>
              <a:buNone/>
              <a:defRPr lang="he-IL" sz="900">
                <a:latin typeface="+mj-lt"/>
              </a:defRPr>
            </a:lvl3pPr>
            <a:lvl4pPr marL="0" indent="0" algn="r" latinLnBrk="0">
              <a:lnSpc>
                <a:spcPct val="100000"/>
              </a:lnSpc>
              <a:spcBef>
                <a:spcPts val="0"/>
              </a:spcBef>
              <a:buNone/>
              <a:defRPr lang="he-IL" sz="900">
                <a:latin typeface="+mj-lt"/>
              </a:defRPr>
            </a:lvl4pPr>
            <a:lvl5pPr marL="0" indent="0" algn="r" latinLnBrk="0">
              <a:lnSpc>
                <a:spcPct val="100000"/>
              </a:lnSpc>
              <a:spcBef>
                <a:spcPts val="0"/>
              </a:spcBef>
              <a:buNone/>
              <a:defRPr lang="he-IL" sz="900">
                <a:latin typeface="+mj-lt"/>
              </a:defRPr>
            </a:lvl5pPr>
          </a:lstStyle>
          <a:p>
            <a:pPr lvl="0" algn="r" rtl="1"/>
            <a:r>
              <a:rPr lang="he-IL"/>
              <a:t>לחץ כדי לערוך טקסט</a:t>
            </a:r>
          </a:p>
        </p:txBody>
      </p:sp>
      <p:sp>
        <p:nvSpPr>
          <p:cNvPr id="60" name="מציין מיקום טקסט 51"/>
          <p:cNvSpPr>
            <a:spLocks noGrp="1"/>
          </p:cNvSpPr>
          <p:nvPr userDrawn="1">
            <p:ph type="body" sz="quarter" idx="23" hasCustomPrompt="1"/>
          </p:nvPr>
        </p:nvSpPr>
        <p:spPr>
          <a:xfrm>
            <a:off x="6885395" y="5998393"/>
            <a:ext cx="1645920" cy="634181"/>
          </a:xfrm>
        </p:spPr>
        <p:txBody>
          <a:bodyPr>
            <a:noAutofit/>
          </a:bodyPr>
          <a:lstStyle>
            <a:lvl1pPr marL="0" indent="0" algn="r" latinLnBrk="0">
              <a:lnSpc>
                <a:spcPct val="100000"/>
              </a:lnSpc>
              <a:spcBef>
                <a:spcPts val="200"/>
              </a:spcBef>
              <a:buNone/>
              <a:defRPr lang="he-IL" sz="900">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900">
                <a:latin typeface="+mj-lt"/>
              </a:defRPr>
            </a:lvl2pPr>
            <a:lvl3pPr marL="0" indent="0" algn="r" latinLnBrk="0">
              <a:lnSpc>
                <a:spcPct val="100000"/>
              </a:lnSpc>
              <a:spcBef>
                <a:spcPts val="0"/>
              </a:spcBef>
              <a:buNone/>
              <a:defRPr lang="he-IL" sz="900">
                <a:latin typeface="+mj-lt"/>
              </a:defRPr>
            </a:lvl3pPr>
            <a:lvl4pPr marL="0" indent="0" algn="r" latinLnBrk="0">
              <a:lnSpc>
                <a:spcPct val="100000"/>
              </a:lnSpc>
              <a:spcBef>
                <a:spcPts val="0"/>
              </a:spcBef>
              <a:buNone/>
              <a:defRPr lang="he-IL" sz="900">
                <a:latin typeface="+mj-lt"/>
              </a:defRPr>
            </a:lvl4pPr>
            <a:lvl5pPr marL="0" indent="0" algn="r" latinLnBrk="0">
              <a:lnSpc>
                <a:spcPct val="100000"/>
              </a:lnSpc>
              <a:spcBef>
                <a:spcPts val="0"/>
              </a:spcBef>
              <a:buNone/>
              <a:defRPr lang="he-IL" sz="900">
                <a:latin typeface="+mj-lt"/>
              </a:defRPr>
            </a:lvl5pPr>
          </a:lstStyle>
          <a:p>
            <a:pPr lvl="0" algn="r" rtl="1"/>
            <a:r>
              <a:rPr lang="he-IL"/>
              <a:t>לחץ כדי לערוך טקסט</a:t>
            </a:r>
          </a:p>
        </p:txBody>
      </p:sp>
      <p:sp>
        <p:nvSpPr>
          <p:cNvPr id="39" name="מציין מיקום טקסט 38"/>
          <p:cNvSpPr>
            <a:spLocks noGrp="1"/>
          </p:cNvSpPr>
          <p:nvPr userDrawn="1">
            <p:ph type="body" sz="quarter" idx="12" hasCustomPrompt="1"/>
          </p:nvPr>
        </p:nvSpPr>
        <p:spPr>
          <a:xfrm rot="1140000" flipH="1">
            <a:off x="1243412" y="2595595"/>
            <a:ext cx="3428215" cy="1228534"/>
          </a:xfrm>
        </p:spPr>
        <p:txBody>
          <a:bodyPr tIns="0" bIns="0" anchor="ctr">
            <a:noAutofit/>
          </a:bodyPr>
          <a:lstStyle>
            <a:lvl1pPr marL="0" indent="0" algn="r" latinLnBrk="0">
              <a:lnSpc>
                <a:spcPct val="100000"/>
              </a:lnSpc>
              <a:spcBef>
                <a:spcPts val="0"/>
              </a:spcBef>
              <a:buNone/>
              <a:defRPr lang="he-IL" sz="108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12000">
                <a:latin typeface="+mj-lt"/>
              </a:defRPr>
            </a:lvl2pPr>
            <a:lvl3pPr marL="0" indent="0" algn="r" latinLnBrk="0">
              <a:lnSpc>
                <a:spcPct val="100000"/>
              </a:lnSpc>
              <a:spcBef>
                <a:spcPts val="0"/>
              </a:spcBef>
              <a:buNone/>
              <a:defRPr lang="he-IL" sz="12000">
                <a:latin typeface="+mj-lt"/>
              </a:defRPr>
            </a:lvl3pPr>
            <a:lvl4pPr marL="0" indent="0" algn="r" latinLnBrk="0">
              <a:lnSpc>
                <a:spcPct val="100000"/>
              </a:lnSpc>
              <a:spcBef>
                <a:spcPts val="0"/>
              </a:spcBef>
              <a:buNone/>
              <a:defRPr lang="he-IL" sz="12000">
                <a:latin typeface="+mj-lt"/>
              </a:defRPr>
            </a:lvl4pPr>
            <a:lvl5pPr marL="0" indent="0" algn="r" latinLnBrk="0">
              <a:lnSpc>
                <a:spcPct val="100000"/>
              </a:lnSpc>
              <a:spcBef>
                <a:spcPts val="0"/>
              </a:spcBef>
              <a:buNone/>
              <a:defRPr lang="he-IL" sz="12000">
                <a:latin typeface="+mj-lt"/>
              </a:defRPr>
            </a:lvl5pPr>
          </a:lstStyle>
          <a:p>
            <a:pPr lvl="0" algn="r" rtl="1"/>
            <a:r>
              <a:rPr lang="he-IL" dirty="0"/>
              <a:t>##</a:t>
            </a:r>
          </a:p>
        </p:txBody>
      </p:sp>
      <p:sp>
        <p:nvSpPr>
          <p:cNvPr id="59" name="מציין מיקום טקסט 58"/>
          <p:cNvSpPr>
            <a:spLocks noGrp="1"/>
          </p:cNvSpPr>
          <p:nvPr userDrawn="1">
            <p:ph type="body" sz="quarter" idx="18" hasCustomPrompt="1"/>
          </p:nvPr>
        </p:nvSpPr>
        <p:spPr>
          <a:xfrm rot="1140000" flipH="1">
            <a:off x="882152" y="3762296"/>
            <a:ext cx="3491754" cy="669287"/>
          </a:xfrm>
        </p:spPr>
        <p:txBody>
          <a:bodyPr tIns="0" bIns="0" anchor="ctr">
            <a:noAutofit/>
          </a:bodyPr>
          <a:lstStyle>
            <a:lvl1pPr marL="0" indent="0" algn="r" latinLnBrk="0">
              <a:lnSpc>
                <a:spcPct val="100000"/>
              </a:lnSpc>
              <a:spcBef>
                <a:spcPts val="0"/>
              </a:spcBef>
              <a:buNone/>
              <a:defRPr lang="he-IL" sz="48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4800">
                <a:latin typeface="+mj-lt"/>
              </a:defRPr>
            </a:lvl2pPr>
            <a:lvl3pPr marL="0" indent="0" algn="r" latinLnBrk="0">
              <a:lnSpc>
                <a:spcPct val="100000"/>
              </a:lnSpc>
              <a:spcBef>
                <a:spcPts val="0"/>
              </a:spcBef>
              <a:buNone/>
              <a:defRPr lang="he-IL" sz="4800">
                <a:latin typeface="+mj-lt"/>
              </a:defRPr>
            </a:lvl3pPr>
            <a:lvl4pPr marL="0" indent="0" algn="r" latinLnBrk="0">
              <a:lnSpc>
                <a:spcPct val="100000"/>
              </a:lnSpc>
              <a:spcBef>
                <a:spcPts val="0"/>
              </a:spcBef>
              <a:buNone/>
              <a:defRPr lang="he-IL" sz="4800">
                <a:latin typeface="+mj-lt"/>
              </a:defRPr>
            </a:lvl4pPr>
            <a:lvl5pPr marL="0" indent="0" algn="r" latinLnBrk="0">
              <a:lnSpc>
                <a:spcPct val="100000"/>
              </a:lnSpc>
              <a:spcBef>
                <a:spcPts val="0"/>
              </a:spcBef>
              <a:buNone/>
              <a:defRPr lang="he-IL" sz="4800">
                <a:latin typeface="+mj-lt"/>
              </a:defRPr>
            </a:lvl5pPr>
          </a:lstStyle>
          <a:p>
            <a:pPr lvl="0" algn="r" rtl="1"/>
            <a:r>
              <a:rPr lang="he-IL" dirty="0"/>
              <a:t>ערוך טקסט</a:t>
            </a:r>
          </a:p>
        </p:txBody>
      </p:sp>
      <p:sp>
        <p:nvSpPr>
          <p:cNvPr id="61" name="מציין מיקום טקסט 58"/>
          <p:cNvSpPr>
            <a:spLocks noGrp="1"/>
          </p:cNvSpPr>
          <p:nvPr userDrawn="1">
            <p:ph type="body" sz="quarter" idx="24" hasCustomPrompt="1"/>
          </p:nvPr>
        </p:nvSpPr>
        <p:spPr>
          <a:xfrm rot="1140000" flipH="1">
            <a:off x="4617272" y="3838987"/>
            <a:ext cx="3493008" cy="669287"/>
          </a:xfrm>
        </p:spPr>
        <p:txBody>
          <a:bodyPr tIns="0" bIns="0" anchor="ctr">
            <a:noAutofit/>
          </a:bodyPr>
          <a:lstStyle>
            <a:lvl1pPr marL="0" indent="0" algn="r" latinLnBrk="0">
              <a:lnSpc>
                <a:spcPct val="100000"/>
              </a:lnSpc>
              <a:spcBef>
                <a:spcPts val="0"/>
              </a:spcBef>
              <a:buNone/>
              <a:defRPr lang="he-IL" sz="4800" cap="all"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lnSpc>
                <a:spcPct val="100000"/>
              </a:lnSpc>
              <a:spcBef>
                <a:spcPts val="0"/>
              </a:spcBef>
              <a:buNone/>
              <a:defRPr lang="he-IL" sz="4800">
                <a:latin typeface="+mj-lt"/>
              </a:defRPr>
            </a:lvl2pPr>
            <a:lvl3pPr marL="0" indent="0" algn="r" latinLnBrk="0">
              <a:lnSpc>
                <a:spcPct val="100000"/>
              </a:lnSpc>
              <a:spcBef>
                <a:spcPts val="0"/>
              </a:spcBef>
              <a:buNone/>
              <a:defRPr lang="he-IL" sz="4800">
                <a:latin typeface="+mj-lt"/>
              </a:defRPr>
            </a:lvl3pPr>
            <a:lvl4pPr marL="0" indent="0" algn="r" latinLnBrk="0">
              <a:lnSpc>
                <a:spcPct val="100000"/>
              </a:lnSpc>
              <a:spcBef>
                <a:spcPts val="0"/>
              </a:spcBef>
              <a:buNone/>
              <a:defRPr lang="he-IL" sz="4800">
                <a:latin typeface="+mj-lt"/>
              </a:defRPr>
            </a:lvl4pPr>
            <a:lvl5pPr marL="0" indent="0" algn="r" latinLnBrk="0">
              <a:lnSpc>
                <a:spcPct val="100000"/>
              </a:lnSpc>
              <a:spcBef>
                <a:spcPts val="0"/>
              </a:spcBef>
              <a:buNone/>
              <a:defRPr lang="he-IL" sz="4800">
                <a:latin typeface="+mj-lt"/>
              </a:defRPr>
            </a:lvl5pPr>
          </a:lstStyle>
          <a:p>
            <a:pPr lvl="0" algn="r" rtl="1"/>
            <a:r>
              <a:rPr lang="he-IL" dirty="0"/>
              <a:t>ערוך טקסט</a:t>
            </a:r>
          </a:p>
        </p:txBody>
      </p:sp>
    </p:spTree>
    <p:extLst>
      <p:ext uri="{BB962C8B-B14F-4D97-AF65-F5344CB8AC3E}">
        <p14:creationId xmlns:p14="http://schemas.microsoft.com/office/powerpoint/2010/main" val="1716507840"/>
      </p:ext>
    </p:extLst>
  </p:cSld>
  <p:clrMapOvr>
    <a:masterClrMapping/>
  </p:clrMapOvr>
  <p:extLst mod="1">
    <p:ext uri="{DCECCB84-F9BA-43D5-87BE-67443E8EF086}">
      <p15:sldGuideLst xmlns:p15="http://schemas.microsoft.com/office/powerpoint/2012/main">
        <p15:guide id="1" orient="horz" pos="720">
          <p15:clr>
            <a:srgbClr val="FBAE40"/>
          </p15:clr>
        </p15:guide>
        <p15:guide id="2" pos="3168">
          <p15:clr>
            <a:srgbClr val="FBAE40"/>
          </p15:clr>
        </p15:guide>
        <p15:guide id="3" orient="horz" pos="4176">
          <p15:clr>
            <a:srgbClr val="FBAE40"/>
          </p15:clr>
        </p15:guide>
        <p15:guide id="4" pos="864">
          <p15:clr>
            <a:srgbClr val="FBAE40"/>
          </p15:clr>
        </p15:guide>
        <p15:guide id="5" pos="5472">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קבוצה 43"/>
          <p:cNvGrpSpPr/>
          <p:nvPr userDrawn="1"/>
        </p:nvGrpSpPr>
        <p:grpSpPr>
          <a:xfrm flipH="1">
            <a:off x="1371600" y="1158875"/>
            <a:ext cx="7339314" cy="5486400"/>
            <a:chOff x="1371600" y="1158875"/>
            <a:chExt cx="7339314" cy="5486400"/>
          </a:xfrm>
        </p:grpSpPr>
        <p:grpSp>
          <p:nvGrpSpPr>
            <p:cNvPr id="7" name="קבוצה 6"/>
            <p:cNvGrpSpPr/>
            <p:nvPr/>
          </p:nvGrpSpPr>
          <p:grpSpPr>
            <a:xfrm>
              <a:off x="1371600" y="1158875"/>
              <a:ext cx="3676650" cy="5486400"/>
              <a:chOff x="1371600" y="1158875"/>
              <a:chExt cx="3676650" cy="5486400"/>
            </a:xfrm>
          </p:grpSpPr>
          <p:sp>
            <p:nvSpPr>
              <p:cNvPr id="8" name="צורה חופשית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9" name="צורה חופשית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0" name="צורה חופשית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1" name="צורה חופשית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2" name="צורה חופשית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3" name="צורה חופשית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4" name="צורה חופשית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5" name="צורה חופשית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6" name="צורה חופשית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7" name="צורה חופשית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8" name="צורה חופשית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9" name="צורה חופשית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0" name="צורה חופשית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1" name="צורה חופשית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2" name="צורה חופשית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3" name="צורה חופשית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4" name="צורה חופשית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grpSp>
        <p:grpSp>
          <p:nvGrpSpPr>
            <p:cNvPr id="25" name="קבוצה 24"/>
            <p:cNvGrpSpPr/>
            <p:nvPr/>
          </p:nvGrpSpPr>
          <p:grpSpPr>
            <a:xfrm>
              <a:off x="5034264" y="1158875"/>
              <a:ext cx="3676650" cy="5486400"/>
              <a:chOff x="1371600" y="1158875"/>
              <a:chExt cx="3676650" cy="5486400"/>
            </a:xfrm>
          </p:grpSpPr>
          <p:sp>
            <p:nvSpPr>
              <p:cNvPr id="26" name="צורה חופשית 5"/>
              <p:cNvSpPr>
                <a:spLocks/>
              </p:cNvSpPr>
              <p:nvPr/>
            </p:nvSpPr>
            <p:spPr bwMode="auto">
              <a:xfrm>
                <a:off x="1383657" y="1158875"/>
                <a:ext cx="3660775" cy="4343400"/>
              </a:xfrm>
              <a:custGeom>
                <a:avLst/>
                <a:gdLst>
                  <a:gd name="T0" fmla="*/ 2306 w 2306"/>
                  <a:gd name="T1" fmla="*/ 1922 h 2736"/>
                  <a:gd name="T2" fmla="*/ 0 w 2306"/>
                  <a:gd name="T3" fmla="*/ 2736 h 2736"/>
                  <a:gd name="T4" fmla="*/ 0 w 2306"/>
                  <a:gd name="T5" fmla="*/ 0 h 2736"/>
                  <a:gd name="T6" fmla="*/ 2306 w 2306"/>
                  <a:gd name="T7" fmla="*/ 0 h 2736"/>
                  <a:gd name="T8" fmla="*/ 2306 w 2306"/>
                  <a:gd name="T9" fmla="*/ 1922 h 2736"/>
                </a:gdLst>
                <a:ahLst/>
                <a:cxnLst>
                  <a:cxn ang="0">
                    <a:pos x="T0" y="T1"/>
                  </a:cxn>
                  <a:cxn ang="0">
                    <a:pos x="T2" y="T3"/>
                  </a:cxn>
                  <a:cxn ang="0">
                    <a:pos x="T4" y="T5"/>
                  </a:cxn>
                  <a:cxn ang="0">
                    <a:pos x="T6" y="T7"/>
                  </a:cxn>
                  <a:cxn ang="0">
                    <a:pos x="T8" y="T9"/>
                  </a:cxn>
                </a:cxnLst>
                <a:rect l="0" t="0" r="r" b="b"/>
                <a:pathLst>
                  <a:path w="2306" h="2736">
                    <a:moveTo>
                      <a:pt x="2306" y="1922"/>
                    </a:moveTo>
                    <a:lnTo>
                      <a:pt x="0" y="2736"/>
                    </a:lnTo>
                    <a:lnTo>
                      <a:pt x="0" y="0"/>
                    </a:lnTo>
                    <a:lnTo>
                      <a:pt x="2306" y="0"/>
                    </a:lnTo>
                    <a:lnTo>
                      <a:pt x="2306" y="192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7" name="צורה חופשית 9"/>
              <p:cNvSpPr>
                <a:spLocks/>
              </p:cNvSpPr>
              <p:nvPr/>
            </p:nvSpPr>
            <p:spPr bwMode="auto">
              <a:xfrm>
                <a:off x="3890963" y="3787775"/>
                <a:ext cx="1141413" cy="1435100"/>
              </a:xfrm>
              <a:custGeom>
                <a:avLst/>
                <a:gdLst>
                  <a:gd name="T0" fmla="*/ 719 w 719"/>
                  <a:gd name="T1" fmla="*/ 382 h 904"/>
                  <a:gd name="T2" fmla="*/ 719 w 719"/>
                  <a:gd name="T3" fmla="*/ 0 h 904"/>
                  <a:gd name="T4" fmla="*/ 0 w 719"/>
                  <a:gd name="T5" fmla="*/ 904 h 904"/>
                  <a:gd name="T6" fmla="*/ 719 w 719"/>
                  <a:gd name="T7" fmla="*/ 382 h 904"/>
                </a:gdLst>
                <a:ahLst/>
                <a:cxnLst>
                  <a:cxn ang="0">
                    <a:pos x="T0" y="T1"/>
                  </a:cxn>
                  <a:cxn ang="0">
                    <a:pos x="T2" y="T3"/>
                  </a:cxn>
                  <a:cxn ang="0">
                    <a:pos x="T4" y="T5"/>
                  </a:cxn>
                  <a:cxn ang="0">
                    <a:pos x="T6" y="T7"/>
                  </a:cxn>
                </a:cxnLst>
                <a:rect l="0" t="0" r="r" b="b"/>
                <a:pathLst>
                  <a:path w="719" h="904">
                    <a:moveTo>
                      <a:pt x="719" y="382"/>
                    </a:moveTo>
                    <a:lnTo>
                      <a:pt x="719" y="0"/>
                    </a:lnTo>
                    <a:lnTo>
                      <a:pt x="0" y="904"/>
                    </a:lnTo>
                    <a:lnTo>
                      <a:pt x="719" y="382"/>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8" name="צורה חופשית 10"/>
              <p:cNvSpPr>
                <a:spLocks/>
              </p:cNvSpPr>
              <p:nvPr/>
            </p:nvSpPr>
            <p:spPr bwMode="auto">
              <a:xfrm>
                <a:off x="3890963" y="4826000"/>
                <a:ext cx="1141413" cy="396875"/>
              </a:xfrm>
              <a:custGeom>
                <a:avLst/>
                <a:gdLst>
                  <a:gd name="T0" fmla="*/ 719 w 719"/>
                  <a:gd name="T1" fmla="*/ 220 h 250"/>
                  <a:gd name="T2" fmla="*/ 719 w 719"/>
                  <a:gd name="T3" fmla="*/ 0 h 250"/>
                  <a:gd name="T4" fmla="*/ 0 w 719"/>
                  <a:gd name="T5" fmla="*/ 250 h 250"/>
                  <a:gd name="T6" fmla="*/ 719 w 719"/>
                  <a:gd name="T7" fmla="*/ 220 h 250"/>
                </a:gdLst>
                <a:ahLst/>
                <a:cxnLst>
                  <a:cxn ang="0">
                    <a:pos x="T0" y="T1"/>
                  </a:cxn>
                  <a:cxn ang="0">
                    <a:pos x="T2" y="T3"/>
                  </a:cxn>
                  <a:cxn ang="0">
                    <a:pos x="T4" y="T5"/>
                  </a:cxn>
                  <a:cxn ang="0">
                    <a:pos x="T6" y="T7"/>
                  </a:cxn>
                </a:cxnLst>
                <a:rect l="0" t="0" r="r" b="b"/>
                <a:pathLst>
                  <a:path w="719" h="250">
                    <a:moveTo>
                      <a:pt x="719" y="220"/>
                    </a:moveTo>
                    <a:lnTo>
                      <a:pt x="719" y="0"/>
                    </a:lnTo>
                    <a:lnTo>
                      <a:pt x="0" y="250"/>
                    </a:lnTo>
                    <a:lnTo>
                      <a:pt x="719" y="22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29" name="צורה חופשית 11"/>
              <p:cNvSpPr>
                <a:spLocks/>
              </p:cNvSpPr>
              <p:nvPr/>
            </p:nvSpPr>
            <p:spPr bwMode="auto">
              <a:xfrm>
                <a:off x="3890963" y="1158875"/>
                <a:ext cx="1141413" cy="4064000"/>
              </a:xfrm>
              <a:custGeom>
                <a:avLst/>
                <a:gdLst>
                  <a:gd name="T0" fmla="*/ 719 w 719"/>
                  <a:gd name="T1" fmla="*/ 1010 h 2560"/>
                  <a:gd name="T2" fmla="*/ 719 w 719"/>
                  <a:gd name="T3" fmla="*/ 0 h 2560"/>
                  <a:gd name="T4" fmla="*/ 595 w 719"/>
                  <a:gd name="T5" fmla="*/ 0 h 2560"/>
                  <a:gd name="T6" fmla="*/ 0 w 719"/>
                  <a:gd name="T7" fmla="*/ 2560 h 2560"/>
                  <a:gd name="T8" fmla="*/ 719 w 719"/>
                  <a:gd name="T9" fmla="*/ 1010 h 2560"/>
                </a:gdLst>
                <a:ahLst/>
                <a:cxnLst>
                  <a:cxn ang="0">
                    <a:pos x="T0" y="T1"/>
                  </a:cxn>
                  <a:cxn ang="0">
                    <a:pos x="T2" y="T3"/>
                  </a:cxn>
                  <a:cxn ang="0">
                    <a:pos x="T4" y="T5"/>
                  </a:cxn>
                  <a:cxn ang="0">
                    <a:pos x="T6" y="T7"/>
                  </a:cxn>
                  <a:cxn ang="0">
                    <a:pos x="T8" y="T9"/>
                  </a:cxn>
                </a:cxnLst>
                <a:rect l="0" t="0" r="r" b="b"/>
                <a:pathLst>
                  <a:path w="719" h="2560">
                    <a:moveTo>
                      <a:pt x="719" y="1010"/>
                    </a:moveTo>
                    <a:lnTo>
                      <a:pt x="719" y="0"/>
                    </a:lnTo>
                    <a:lnTo>
                      <a:pt x="595" y="0"/>
                    </a:lnTo>
                    <a:lnTo>
                      <a:pt x="0" y="2560"/>
                    </a:lnTo>
                    <a:lnTo>
                      <a:pt x="719" y="101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0" name="צורה חופשית 12"/>
              <p:cNvSpPr>
                <a:spLocks/>
              </p:cNvSpPr>
              <p:nvPr/>
            </p:nvSpPr>
            <p:spPr bwMode="auto">
              <a:xfrm>
                <a:off x="3436938" y="1158875"/>
                <a:ext cx="657225" cy="4064000"/>
              </a:xfrm>
              <a:custGeom>
                <a:avLst/>
                <a:gdLst>
                  <a:gd name="T0" fmla="*/ 414 w 414"/>
                  <a:gd name="T1" fmla="*/ 0 h 2560"/>
                  <a:gd name="T2" fmla="*/ 0 w 414"/>
                  <a:gd name="T3" fmla="*/ 0 h 2560"/>
                  <a:gd name="T4" fmla="*/ 286 w 414"/>
                  <a:gd name="T5" fmla="*/ 2560 h 2560"/>
                  <a:gd name="T6" fmla="*/ 414 w 414"/>
                  <a:gd name="T7" fmla="*/ 0 h 2560"/>
                </a:gdLst>
                <a:ahLst/>
                <a:cxnLst>
                  <a:cxn ang="0">
                    <a:pos x="T0" y="T1"/>
                  </a:cxn>
                  <a:cxn ang="0">
                    <a:pos x="T2" y="T3"/>
                  </a:cxn>
                  <a:cxn ang="0">
                    <a:pos x="T4" y="T5"/>
                  </a:cxn>
                  <a:cxn ang="0">
                    <a:pos x="T6" y="T7"/>
                  </a:cxn>
                </a:cxnLst>
                <a:rect l="0" t="0" r="r" b="b"/>
                <a:pathLst>
                  <a:path w="414" h="2560">
                    <a:moveTo>
                      <a:pt x="414" y="0"/>
                    </a:moveTo>
                    <a:lnTo>
                      <a:pt x="0" y="0"/>
                    </a:lnTo>
                    <a:lnTo>
                      <a:pt x="286" y="2560"/>
                    </a:lnTo>
                    <a:lnTo>
                      <a:pt x="414"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1" name="צורה חופשית 13"/>
              <p:cNvSpPr>
                <a:spLocks/>
              </p:cNvSpPr>
              <p:nvPr/>
            </p:nvSpPr>
            <p:spPr bwMode="auto">
              <a:xfrm>
                <a:off x="3890963" y="5222875"/>
                <a:ext cx="1141413" cy="1298575"/>
              </a:xfrm>
              <a:custGeom>
                <a:avLst/>
                <a:gdLst>
                  <a:gd name="T0" fmla="*/ 719 w 719"/>
                  <a:gd name="T1" fmla="*/ 818 h 818"/>
                  <a:gd name="T2" fmla="*/ 719 w 719"/>
                  <a:gd name="T3" fmla="*/ 570 h 818"/>
                  <a:gd name="T4" fmla="*/ 0 w 719"/>
                  <a:gd name="T5" fmla="*/ 0 h 818"/>
                  <a:gd name="T6" fmla="*/ 719 w 719"/>
                  <a:gd name="T7" fmla="*/ 818 h 818"/>
                </a:gdLst>
                <a:ahLst/>
                <a:cxnLst>
                  <a:cxn ang="0">
                    <a:pos x="T0" y="T1"/>
                  </a:cxn>
                  <a:cxn ang="0">
                    <a:pos x="T2" y="T3"/>
                  </a:cxn>
                  <a:cxn ang="0">
                    <a:pos x="T4" y="T5"/>
                  </a:cxn>
                  <a:cxn ang="0">
                    <a:pos x="T6" y="T7"/>
                  </a:cxn>
                </a:cxnLst>
                <a:rect l="0" t="0" r="r" b="b"/>
                <a:pathLst>
                  <a:path w="719" h="818">
                    <a:moveTo>
                      <a:pt x="719" y="818"/>
                    </a:moveTo>
                    <a:lnTo>
                      <a:pt x="719" y="570"/>
                    </a:lnTo>
                    <a:lnTo>
                      <a:pt x="0" y="0"/>
                    </a:lnTo>
                    <a:lnTo>
                      <a:pt x="719" y="818"/>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2" name="צורה חופשית 14"/>
              <p:cNvSpPr>
                <a:spLocks/>
              </p:cNvSpPr>
              <p:nvPr/>
            </p:nvSpPr>
            <p:spPr bwMode="auto">
              <a:xfrm>
                <a:off x="3890963" y="5222875"/>
                <a:ext cx="893763" cy="1422400"/>
              </a:xfrm>
              <a:custGeom>
                <a:avLst/>
                <a:gdLst>
                  <a:gd name="T0" fmla="*/ 389 w 563"/>
                  <a:gd name="T1" fmla="*/ 896 h 896"/>
                  <a:gd name="T2" fmla="*/ 563 w 563"/>
                  <a:gd name="T3" fmla="*/ 896 h 896"/>
                  <a:gd name="T4" fmla="*/ 0 w 563"/>
                  <a:gd name="T5" fmla="*/ 0 h 896"/>
                  <a:gd name="T6" fmla="*/ 389 w 563"/>
                  <a:gd name="T7" fmla="*/ 896 h 896"/>
                </a:gdLst>
                <a:ahLst/>
                <a:cxnLst>
                  <a:cxn ang="0">
                    <a:pos x="T0" y="T1"/>
                  </a:cxn>
                  <a:cxn ang="0">
                    <a:pos x="T2" y="T3"/>
                  </a:cxn>
                  <a:cxn ang="0">
                    <a:pos x="T4" y="T5"/>
                  </a:cxn>
                  <a:cxn ang="0">
                    <a:pos x="T6" y="T7"/>
                  </a:cxn>
                </a:cxnLst>
                <a:rect l="0" t="0" r="r" b="b"/>
                <a:pathLst>
                  <a:path w="563" h="896">
                    <a:moveTo>
                      <a:pt x="389" y="896"/>
                    </a:moveTo>
                    <a:lnTo>
                      <a:pt x="563" y="896"/>
                    </a:lnTo>
                    <a:lnTo>
                      <a:pt x="0" y="0"/>
                    </a:lnTo>
                    <a:lnTo>
                      <a:pt x="389"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3" name="צורה חופשית 15"/>
              <p:cNvSpPr>
                <a:spLocks/>
              </p:cNvSpPr>
              <p:nvPr/>
            </p:nvSpPr>
            <p:spPr bwMode="auto">
              <a:xfrm>
                <a:off x="3890963" y="5222875"/>
                <a:ext cx="1141413" cy="574675"/>
              </a:xfrm>
              <a:custGeom>
                <a:avLst/>
                <a:gdLst>
                  <a:gd name="T0" fmla="*/ 719 w 719"/>
                  <a:gd name="T1" fmla="*/ 362 h 362"/>
                  <a:gd name="T2" fmla="*/ 719 w 719"/>
                  <a:gd name="T3" fmla="*/ 168 h 362"/>
                  <a:gd name="T4" fmla="*/ 0 w 719"/>
                  <a:gd name="T5" fmla="*/ 0 h 362"/>
                  <a:gd name="T6" fmla="*/ 719 w 719"/>
                  <a:gd name="T7" fmla="*/ 362 h 362"/>
                </a:gdLst>
                <a:ahLst/>
                <a:cxnLst>
                  <a:cxn ang="0">
                    <a:pos x="T0" y="T1"/>
                  </a:cxn>
                  <a:cxn ang="0">
                    <a:pos x="T2" y="T3"/>
                  </a:cxn>
                  <a:cxn ang="0">
                    <a:pos x="T4" y="T5"/>
                  </a:cxn>
                  <a:cxn ang="0">
                    <a:pos x="T6" y="T7"/>
                  </a:cxn>
                </a:cxnLst>
                <a:rect l="0" t="0" r="r" b="b"/>
                <a:pathLst>
                  <a:path w="719" h="362">
                    <a:moveTo>
                      <a:pt x="719" y="362"/>
                    </a:moveTo>
                    <a:lnTo>
                      <a:pt x="719" y="168"/>
                    </a:lnTo>
                    <a:lnTo>
                      <a:pt x="0" y="0"/>
                    </a:lnTo>
                    <a:lnTo>
                      <a:pt x="719" y="362"/>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4" name="צורה חופשית 16"/>
              <p:cNvSpPr>
                <a:spLocks/>
              </p:cNvSpPr>
              <p:nvPr/>
            </p:nvSpPr>
            <p:spPr bwMode="auto">
              <a:xfrm>
                <a:off x="2763838" y="5222875"/>
                <a:ext cx="1127125" cy="1422400"/>
              </a:xfrm>
              <a:custGeom>
                <a:avLst/>
                <a:gdLst>
                  <a:gd name="T0" fmla="*/ 0 w 710"/>
                  <a:gd name="T1" fmla="*/ 896 h 896"/>
                  <a:gd name="T2" fmla="*/ 296 w 710"/>
                  <a:gd name="T3" fmla="*/ 896 h 896"/>
                  <a:gd name="T4" fmla="*/ 710 w 710"/>
                  <a:gd name="T5" fmla="*/ 0 h 896"/>
                  <a:gd name="T6" fmla="*/ 0 w 710"/>
                  <a:gd name="T7" fmla="*/ 896 h 896"/>
                </a:gdLst>
                <a:ahLst/>
                <a:cxnLst>
                  <a:cxn ang="0">
                    <a:pos x="T0" y="T1"/>
                  </a:cxn>
                  <a:cxn ang="0">
                    <a:pos x="T2" y="T3"/>
                  </a:cxn>
                  <a:cxn ang="0">
                    <a:pos x="T4" y="T5"/>
                  </a:cxn>
                  <a:cxn ang="0">
                    <a:pos x="T6" y="T7"/>
                  </a:cxn>
                </a:cxnLst>
                <a:rect l="0" t="0" r="r" b="b"/>
                <a:pathLst>
                  <a:path w="710" h="896">
                    <a:moveTo>
                      <a:pt x="0" y="896"/>
                    </a:moveTo>
                    <a:lnTo>
                      <a:pt x="296" y="896"/>
                    </a:lnTo>
                    <a:lnTo>
                      <a:pt x="710" y="0"/>
                    </a:lnTo>
                    <a:lnTo>
                      <a:pt x="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5" name="צורה חופשית 17"/>
              <p:cNvSpPr>
                <a:spLocks/>
              </p:cNvSpPr>
              <p:nvPr/>
            </p:nvSpPr>
            <p:spPr bwMode="auto">
              <a:xfrm>
                <a:off x="3560763" y="5222875"/>
                <a:ext cx="330200" cy="1422400"/>
              </a:xfrm>
              <a:custGeom>
                <a:avLst/>
                <a:gdLst>
                  <a:gd name="T0" fmla="*/ 0 w 208"/>
                  <a:gd name="T1" fmla="*/ 896 h 896"/>
                  <a:gd name="T2" fmla="*/ 164 w 208"/>
                  <a:gd name="T3" fmla="*/ 896 h 896"/>
                  <a:gd name="T4" fmla="*/ 208 w 208"/>
                  <a:gd name="T5" fmla="*/ 0 h 896"/>
                  <a:gd name="T6" fmla="*/ 0 w 208"/>
                  <a:gd name="T7" fmla="*/ 896 h 896"/>
                </a:gdLst>
                <a:ahLst/>
                <a:cxnLst>
                  <a:cxn ang="0">
                    <a:pos x="T0" y="T1"/>
                  </a:cxn>
                  <a:cxn ang="0">
                    <a:pos x="T2" y="T3"/>
                  </a:cxn>
                  <a:cxn ang="0">
                    <a:pos x="T4" y="T5"/>
                  </a:cxn>
                  <a:cxn ang="0">
                    <a:pos x="T6" y="T7"/>
                  </a:cxn>
                </a:cxnLst>
                <a:rect l="0" t="0" r="r" b="b"/>
                <a:pathLst>
                  <a:path w="208" h="896">
                    <a:moveTo>
                      <a:pt x="0" y="896"/>
                    </a:moveTo>
                    <a:lnTo>
                      <a:pt x="164" y="896"/>
                    </a:lnTo>
                    <a:lnTo>
                      <a:pt x="208" y="0"/>
                    </a:lnTo>
                    <a:lnTo>
                      <a:pt x="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6" name="צורה חופשית 18"/>
              <p:cNvSpPr>
                <a:spLocks/>
              </p:cNvSpPr>
              <p:nvPr/>
            </p:nvSpPr>
            <p:spPr bwMode="auto">
              <a:xfrm>
                <a:off x="3890963" y="5222875"/>
                <a:ext cx="382588" cy="1422400"/>
              </a:xfrm>
              <a:custGeom>
                <a:avLst/>
                <a:gdLst>
                  <a:gd name="T0" fmla="*/ 100 w 241"/>
                  <a:gd name="T1" fmla="*/ 896 h 896"/>
                  <a:gd name="T2" fmla="*/ 241 w 241"/>
                  <a:gd name="T3" fmla="*/ 896 h 896"/>
                  <a:gd name="T4" fmla="*/ 0 w 241"/>
                  <a:gd name="T5" fmla="*/ 0 h 896"/>
                  <a:gd name="T6" fmla="*/ 100 w 241"/>
                  <a:gd name="T7" fmla="*/ 896 h 896"/>
                </a:gdLst>
                <a:ahLst/>
                <a:cxnLst>
                  <a:cxn ang="0">
                    <a:pos x="T0" y="T1"/>
                  </a:cxn>
                  <a:cxn ang="0">
                    <a:pos x="T2" y="T3"/>
                  </a:cxn>
                  <a:cxn ang="0">
                    <a:pos x="T4" y="T5"/>
                  </a:cxn>
                  <a:cxn ang="0">
                    <a:pos x="T6" y="T7"/>
                  </a:cxn>
                </a:cxnLst>
                <a:rect l="0" t="0" r="r" b="b"/>
                <a:pathLst>
                  <a:path w="241" h="896">
                    <a:moveTo>
                      <a:pt x="100" y="896"/>
                    </a:moveTo>
                    <a:lnTo>
                      <a:pt x="241" y="896"/>
                    </a:lnTo>
                    <a:lnTo>
                      <a:pt x="0" y="0"/>
                    </a:lnTo>
                    <a:lnTo>
                      <a:pt x="100" y="896"/>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7" name="צורה חופשית 19"/>
              <p:cNvSpPr>
                <a:spLocks/>
              </p:cNvSpPr>
              <p:nvPr/>
            </p:nvSpPr>
            <p:spPr bwMode="auto">
              <a:xfrm>
                <a:off x="2124075" y="1158875"/>
                <a:ext cx="1766888" cy="4064000"/>
              </a:xfrm>
              <a:custGeom>
                <a:avLst/>
                <a:gdLst>
                  <a:gd name="T0" fmla="*/ 427 w 1113"/>
                  <a:gd name="T1" fmla="*/ 0 h 2560"/>
                  <a:gd name="T2" fmla="*/ 0 w 1113"/>
                  <a:gd name="T3" fmla="*/ 0 h 2560"/>
                  <a:gd name="T4" fmla="*/ 1113 w 1113"/>
                  <a:gd name="T5" fmla="*/ 2560 h 2560"/>
                  <a:gd name="T6" fmla="*/ 427 w 1113"/>
                  <a:gd name="T7" fmla="*/ 0 h 2560"/>
                </a:gdLst>
                <a:ahLst/>
                <a:cxnLst>
                  <a:cxn ang="0">
                    <a:pos x="T0" y="T1"/>
                  </a:cxn>
                  <a:cxn ang="0">
                    <a:pos x="T2" y="T3"/>
                  </a:cxn>
                  <a:cxn ang="0">
                    <a:pos x="T4" y="T5"/>
                  </a:cxn>
                  <a:cxn ang="0">
                    <a:pos x="T6" y="T7"/>
                  </a:cxn>
                </a:cxnLst>
                <a:rect l="0" t="0" r="r" b="b"/>
                <a:pathLst>
                  <a:path w="1113" h="2560">
                    <a:moveTo>
                      <a:pt x="427" y="0"/>
                    </a:moveTo>
                    <a:lnTo>
                      <a:pt x="0" y="0"/>
                    </a:lnTo>
                    <a:lnTo>
                      <a:pt x="1113" y="2560"/>
                    </a:lnTo>
                    <a:lnTo>
                      <a:pt x="427"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8" name="צורה חופשית 20"/>
              <p:cNvSpPr>
                <a:spLocks/>
              </p:cNvSpPr>
              <p:nvPr/>
            </p:nvSpPr>
            <p:spPr bwMode="auto">
              <a:xfrm>
                <a:off x="1371600" y="5222875"/>
                <a:ext cx="2519363" cy="1422400"/>
              </a:xfrm>
              <a:custGeom>
                <a:avLst/>
                <a:gdLst>
                  <a:gd name="T0" fmla="*/ 0 w 1587"/>
                  <a:gd name="T1" fmla="*/ 554 h 896"/>
                  <a:gd name="T2" fmla="*/ 0 w 1587"/>
                  <a:gd name="T3" fmla="*/ 896 h 896"/>
                  <a:gd name="T4" fmla="*/ 356 w 1587"/>
                  <a:gd name="T5" fmla="*/ 896 h 896"/>
                  <a:gd name="T6" fmla="*/ 1587 w 1587"/>
                  <a:gd name="T7" fmla="*/ 0 h 896"/>
                  <a:gd name="T8" fmla="*/ 0 w 1587"/>
                  <a:gd name="T9" fmla="*/ 554 h 896"/>
                </a:gdLst>
                <a:ahLst/>
                <a:cxnLst>
                  <a:cxn ang="0">
                    <a:pos x="T0" y="T1"/>
                  </a:cxn>
                  <a:cxn ang="0">
                    <a:pos x="T2" y="T3"/>
                  </a:cxn>
                  <a:cxn ang="0">
                    <a:pos x="T4" y="T5"/>
                  </a:cxn>
                  <a:cxn ang="0">
                    <a:pos x="T6" y="T7"/>
                  </a:cxn>
                  <a:cxn ang="0">
                    <a:pos x="T8" y="T9"/>
                  </a:cxn>
                </a:cxnLst>
                <a:rect l="0" t="0" r="r" b="b"/>
                <a:pathLst>
                  <a:path w="1587" h="896">
                    <a:moveTo>
                      <a:pt x="0" y="554"/>
                    </a:moveTo>
                    <a:lnTo>
                      <a:pt x="0" y="896"/>
                    </a:lnTo>
                    <a:lnTo>
                      <a:pt x="356" y="896"/>
                    </a:lnTo>
                    <a:lnTo>
                      <a:pt x="1587" y="0"/>
                    </a:lnTo>
                    <a:lnTo>
                      <a:pt x="0" y="554"/>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9" name="צורה חופשית 21"/>
              <p:cNvSpPr>
                <a:spLocks/>
              </p:cNvSpPr>
              <p:nvPr/>
            </p:nvSpPr>
            <p:spPr bwMode="auto">
              <a:xfrm>
                <a:off x="1371600" y="1209675"/>
                <a:ext cx="2519363" cy="4013200"/>
              </a:xfrm>
              <a:custGeom>
                <a:avLst/>
                <a:gdLst>
                  <a:gd name="T0" fmla="*/ 0 w 1587"/>
                  <a:gd name="T1" fmla="*/ 0 h 2528"/>
                  <a:gd name="T2" fmla="*/ 0 w 1587"/>
                  <a:gd name="T3" fmla="*/ 728 h 2528"/>
                  <a:gd name="T4" fmla="*/ 1587 w 1587"/>
                  <a:gd name="T5" fmla="*/ 2528 h 2528"/>
                  <a:gd name="T6" fmla="*/ 0 w 1587"/>
                  <a:gd name="T7" fmla="*/ 0 h 2528"/>
                </a:gdLst>
                <a:ahLst/>
                <a:cxnLst>
                  <a:cxn ang="0">
                    <a:pos x="T0" y="T1"/>
                  </a:cxn>
                  <a:cxn ang="0">
                    <a:pos x="T2" y="T3"/>
                  </a:cxn>
                  <a:cxn ang="0">
                    <a:pos x="T4" y="T5"/>
                  </a:cxn>
                  <a:cxn ang="0">
                    <a:pos x="T6" y="T7"/>
                  </a:cxn>
                </a:cxnLst>
                <a:rect l="0" t="0" r="r" b="b"/>
                <a:pathLst>
                  <a:path w="1587" h="2528">
                    <a:moveTo>
                      <a:pt x="0" y="0"/>
                    </a:moveTo>
                    <a:lnTo>
                      <a:pt x="0" y="728"/>
                    </a:lnTo>
                    <a:lnTo>
                      <a:pt x="1587" y="2528"/>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0" name="צורה חופשית 22"/>
              <p:cNvSpPr>
                <a:spLocks/>
              </p:cNvSpPr>
              <p:nvPr/>
            </p:nvSpPr>
            <p:spPr bwMode="auto">
              <a:xfrm>
                <a:off x="1371600" y="4638675"/>
                <a:ext cx="2519363" cy="692150"/>
              </a:xfrm>
              <a:custGeom>
                <a:avLst/>
                <a:gdLst>
                  <a:gd name="T0" fmla="*/ 0 w 1587"/>
                  <a:gd name="T1" fmla="*/ 0 h 436"/>
                  <a:gd name="T2" fmla="*/ 0 w 1587"/>
                  <a:gd name="T3" fmla="*/ 436 h 436"/>
                  <a:gd name="T4" fmla="*/ 1587 w 1587"/>
                  <a:gd name="T5" fmla="*/ 368 h 436"/>
                  <a:gd name="T6" fmla="*/ 0 w 1587"/>
                  <a:gd name="T7" fmla="*/ 0 h 436"/>
                </a:gdLst>
                <a:ahLst/>
                <a:cxnLst>
                  <a:cxn ang="0">
                    <a:pos x="T0" y="T1"/>
                  </a:cxn>
                  <a:cxn ang="0">
                    <a:pos x="T2" y="T3"/>
                  </a:cxn>
                  <a:cxn ang="0">
                    <a:pos x="T4" y="T5"/>
                  </a:cxn>
                  <a:cxn ang="0">
                    <a:pos x="T6" y="T7"/>
                  </a:cxn>
                </a:cxnLst>
                <a:rect l="0" t="0" r="r" b="b"/>
                <a:pathLst>
                  <a:path w="1587" h="436">
                    <a:moveTo>
                      <a:pt x="0" y="0"/>
                    </a:moveTo>
                    <a:lnTo>
                      <a:pt x="0" y="436"/>
                    </a:lnTo>
                    <a:lnTo>
                      <a:pt x="1587" y="368"/>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1" name="צורה חופשית 23"/>
              <p:cNvSpPr>
                <a:spLocks/>
              </p:cNvSpPr>
              <p:nvPr/>
            </p:nvSpPr>
            <p:spPr bwMode="auto">
              <a:xfrm>
                <a:off x="1371600" y="3228975"/>
                <a:ext cx="2519363" cy="1993900"/>
              </a:xfrm>
              <a:custGeom>
                <a:avLst/>
                <a:gdLst>
                  <a:gd name="T0" fmla="*/ 0 w 1587"/>
                  <a:gd name="T1" fmla="*/ 0 h 1256"/>
                  <a:gd name="T2" fmla="*/ 0 w 1587"/>
                  <a:gd name="T3" fmla="*/ 460 h 1256"/>
                  <a:gd name="T4" fmla="*/ 1587 w 1587"/>
                  <a:gd name="T5" fmla="*/ 1256 h 1256"/>
                  <a:gd name="T6" fmla="*/ 0 w 1587"/>
                  <a:gd name="T7" fmla="*/ 0 h 1256"/>
                </a:gdLst>
                <a:ahLst/>
                <a:cxnLst>
                  <a:cxn ang="0">
                    <a:pos x="T0" y="T1"/>
                  </a:cxn>
                  <a:cxn ang="0">
                    <a:pos x="T2" y="T3"/>
                  </a:cxn>
                  <a:cxn ang="0">
                    <a:pos x="T4" y="T5"/>
                  </a:cxn>
                  <a:cxn ang="0">
                    <a:pos x="T6" y="T7"/>
                  </a:cxn>
                </a:cxnLst>
                <a:rect l="0" t="0" r="r" b="b"/>
                <a:pathLst>
                  <a:path w="1587" h="1256">
                    <a:moveTo>
                      <a:pt x="0" y="0"/>
                    </a:moveTo>
                    <a:lnTo>
                      <a:pt x="0" y="460"/>
                    </a:lnTo>
                    <a:lnTo>
                      <a:pt x="1587" y="1256"/>
                    </a:lnTo>
                    <a:lnTo>
                      <a:pt x="0" y="0"/>
                    </a:lnTo>
                    <a:close/>
                  </a:path>
                </a:pathLst>
              </a:custGeom>
              <a:solidFill>
                <a:schemeClr val="accent2">
                  <a:alpha val="10000"/>
                </a:schemeClr>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2" name="צורה חופשית 27"/>
              <p:cNvSpPr>
                <a:spLocks/>
              </p:cNvSpPr>
              <p:nvPr/>
            </p:nvSpPr>
            <p:spPr bwMode="auto">
              <a:xfrm>
                <a:off x="1382350" y="4194175"/>
                <a:ext cx="3665900" cy="1873188"/>
              </a:xfrm>
              <a:custGeom>
                <a:avLst/>
                <a:gdLst>
                  <a:gd name="T0" fmla="*/ 2306 w 2306"/>
                  <a:gd name="T1" fmla="*/ 388 h 1192"/>
                  <a:gd name="T2" fmla="*/ 0 w 2306"/>
                  <a:gd name="T3" fmla="*/ 1192 h 1192"/>
                  <a:gd name="T4" fmla="*/ 0 w 2306"/>
                  <a:gd name="T5" fmla="*/ 814 h 1192"/>
                  <a:gd name="T6" fmla="*/ 2306 w 2306"/>
                  <a:gd name="T7" fmla="*/ 0 h 1192"/>
                  <a:gd name="T8" fmla="*/ 2306 w 2306"/>
                  <a:gd name="T9" fmla="*/ 388 h 1192"/>
                  <a:gd name="connsiteX0" fmla="*/ 10014 w 10014"/>
                  <a:gd name="connsiteY0" fmla="*/ 3255 h 10000"/>
                  <a:gd name="connsiteX1" fmla="*/ 14 w 10014"/>
                  <a:gd name="connsiteY1" fmla="*/ 10000 h 10000"/>
                  <a:gd name="connsiteX2" fmla="*/ 0 w 10014"/>
                  <a:gd name="connsiteY2" fmla="*/ 6670 h 10000"/>
                  <a:gd name="connsiteX3" fmla="*/ 10014 w 10014"/>
                  <a:gd name="connsiteY3" fmla="*/ 0 h 10000"/>
                  <a:gd name="connsiteX4" fmla="*/ 10014 w 10014"/>
                  <a:gd name="connsiteY4" fmla="*/ 3255 h 10000"/>
                  <a:gd name="connsiteX0" fmla="*/ 10014 w 10014"/>
                  <a:gd name="connsiteY0" fmla="*/ 3255 h 9899"/>
                  <a:gd name="connsiteX1" fmla="*/ 14 w 10014"/>
                  <a:gd name="connsiteY1" fmla="*/ 9899 h 9899"/>
                  <a:gd name="connsiteX2" fmla="*/ 0 w 10014"/>
                  <a:gd name="connsiteY2" fmla="*/ 6670 h 9899"/>
                  <a:gd name="connsiteX3" fmla="*/ 10014 w 10014"/>
                  <a:gd name="connsiteY3" fmla="*/ 0 h 9899"/>
                  <a:gd name="connsiteX4" fmla="*/ 10014 w 10014"/>
                  <a:gd name="connsiteY4" fmla="*/ 3255 h 9899"/>
                  <a:gd name="connsiteX0" fmla="*/ 10000 w 10000"/>
                  <a:gd name="connsiteY0" fmla="*/ 3288 h 10000"/>
                  <a:gd name="connsiteX1" fmla="*/ 1 w 10000"/>
                  <a:gd name="connsiteY1" fmla="*/ 10000 h 10000"/>
                  <a:gd name="connsiteX2" fmla="*/ 0 w 10000"/>
                  <a:gd name="connsiteY2" fmla="*/ 6738 h 10000"/>
                  <a:gd name="connsiteX3" fmla="*/ 10000 w 10000"/>
                  <a:gd name="connsiteY3" fmla="*/ 0 h 10000"/>
                  <a:gd name="connsiteX4" fmla="*/ 10000 w 10000"/>
                  <a:gd name="connsiteY4" fmla="*/ 3288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0000" y="3288"/>
                    </a:moveTo>
                    <a:lnTo>
                      <a:pt x="1" y="10000"/>
                    </a:lnTo>
                    <a:cubicBezTo>
                      <a:pt x="-4" y="8879"/>
                      <a:pt x="5" y="7859"/>
                      <a:pt x="0" y="6738"/>
                    </a:cubicBezTo>
                    <a:lnTo>
                      <a:pt x="10000" y="0"/>
                    </a:lnTo>
                    <a:lnTo>
                      <a:pt x="10000" y="328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grpSp>
      </p:grpSp>
      <p:sp>
        <p:nvSpPr>
          <p:cNvPr id="2" name="מציין מיקום כותרת 1"/>
          <p:cNvSpPr>
            <a:spLocks noGrp="1"/>
          </p:cNvSpPr>
          <p:nvPr>
            <p:ph type="title"/>
          </p:nvPr>
        </p:nvSpPr>
        <p:spPr>
          <a:xfrm>
            <a:off x="691515" y="413810"/>
            <a:ext cx="8675370" cy="1502305"/>
          </a:xfrm>
          <a:prstGeom prst="rect">
            <a:avLst/>
          </a:prstGeom>
        </p:spPr>
        <p:txBody>
          <a:bodyPr vert="horz" lIns="91440" tIns="45720" rIns="91440" bIns="45720" rtlCol="1" anchor="ctr">
            <a:normAutofit/>
          </a:bodyPr>
          <a:lstStyle/>
          <a:p>
            <a:pPr algn="r" rtl="1"/>
            <a:r>
              <a:rPr lang="he-IL"/>
              <a:t>לחץ כדי לערוך סגנון כותרת של תבנית בסיס</a:t>
            </a:r>
          </a:p>
        </p:txBody>
      </p:sp>
      <p:sp>
        <p:nvSpPr>
          <p:cNvPr id="3" name="מציין מיקום טקסט 2"/>
          <p:cNvSpPr>
            <a:spLocks noGrp="1"/>
          </p:cNvSpPr>
          <p:nvPr>
            <p:ph type="body" idx="1"/>
          </p:nvPr>
        </p:nvSpPr>
        <p:spPr>
          <a:xfrm>
            <a:off x="691515" y="2069042"/>
            <a:ext cx="8675370" cy="4931516"/>
          </a:xfrm>
          <a:prstGeom prst="rect">
            <a:avLst/>
          </a:prstGeom>
        </p:spPr>
        <p:txBody>
          <a:bodyPr vert="horz" lIns="91440" tIns="45720" rIns="91440" bIns="45720" rtlCol="1">
            <a:normAutofit/>
          </a:bodyPr>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4" name="מציין מיקום תאריך 3"/>
          <p:cNvSpPr>
            <a:spLocks noGrp="1"/>
          </p:cNvSpPr>
          <p:nvPr>
            <p:ph type="dt" sz="half" idx="2"/>
          </p:nvPr>
        </p:nvSpPr>
        <p:spPr>
          <a:xfrm>
            <a:off x="6663691" y="7203865"/>
            <a:ext cx="2703195" cy="413808"/>
          </a:xfrm>
          <a:prstGeom prst="rect">
            <a:avLst/>
          </a:prstGeom>
        </p:spPr>
        <p:txBody>
          <a:bodyPr vert="horz" lIns="91440" tIns="45720" rIns="91440" bIns="45720" rtlCol="1" anchor="ctr"/>
          <a:lstStyle>
            <a:lvl1pPr algn="r" latinLnBrk="0">
              <a:defRPr lang="he-IL" sz="99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0617E8F3-7B2B-4224-94C8-37DB1D544ADE}" type="datetimeFigureOut">
              <a:rPr lang="he-IL" smtClean="0"/>
              <a:pPr rtl="1"/>
              <a:t>י"ב/כסלו/תשע"ד</a:t>
            </a:fld>
            <a:endParaRPr lang="he-IL"/>
          </a:p>
        </p:txBody>
      </p:sp>
      <p:sp>
        <p:nvSpPr>
          <p:cNvPr id="5" name="מציין מיקום כותרת תחתונה 4"/>
          <p:cNvSpPr>
            <a:spLocks noGrp="1"/>
          </p:cNvSpPr>
          <p:nvPr>
            <p:ph type="ftr" sz="quarter" idx="3"/>
          </p:nvPr>
        </p:nvSpPr>
        <p:spPr>
          <a:xfrm>
            <a:off x="3834765" y="7203865"/>
            <a:ext cx="2388870" cy="413808"/>
          </a:xfrm>
          <a:prstGeom prst="rect">
            <a:avLst/>
          </a:prstGeom>
        </p:spPr>
        <p:txBody>
          <a:bodyPr vert="horz" lIns="91440" tIns="45720" rIns="91440" bIns="45720" rtlCol="1" anchor="ctr"/>
          <a:lstStyle>
            <a:lvl1pPr algn="ctr" latinLnBrk="0">
              <a:defRPr lang="he-IL" sz="99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6" name="מציין מיקום מספר שקופית 5"/>
          <p:cNvSpPr>
            <a:spLocks noGrp="1"/>
          </p:cNvSpPr>
          <p:nvPr>
            <p:ph type="sldNum" sz="quarter" idx="4"/>
          </p:nvPr>
        </p:nvSpPr>
        <p:spPr>
          <a:xfrm>
            <a:off x="691514" y="7203865"/>
            <a:ext cx="2703195" cy="413808"/>
          </a:xfrm>
          <a:prstGeom prst="rect">
            <a:avLst/>
          </a:prstGeom>
        </p:spPr>
        <p:txBody>
          <a:bodyPr vert="horz" lIns="91440" tIns="45720" rIns="91440" bIns="45720" rtlCol="1" anchor="ctr"/>
          <a:lstStyle>
            <a:lvl1pPr algn="l" latinLnBrk="0">
              <a:defRPr lang="he-IL" sz="99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E5467B8C-4318-4300-BE0D-AFD0AD0D4C03}" type="slidenum">
              <a:rPr lang="he-IL" smtClean="0"/>
              <a:pPr rtl="1"/>
              <a:t>‹#›</a:t>
            </a:fld>
            <a:endParaRPr lang="he-IL"/>
          </a:p>
        </p:txBody>
      </p:sp>
    </p:spTree>
    <p:extLst>
      <p:ext uri="{BB962C8B-B14F-4D97-AF65-F5344CB8AC3E}">
        <p14:creationId xmlns:p14="http://schemas.microsoft.com/office/powerpoint/2010/main" val="1473429446"/>
      </p:ext>
    </p:extLst>
  </p:cSld>
  <p:clrMap bg1="lt1" tx1="dk1" bg2="lt2" tx2="dk2" accent1="accent1" accent2="accent2" accent3="accent3" accent4="accent4" accent5="accent5" accent6="accent6" hlink="hlink" folHlink="folHlink"/>
  <p:sldLayoutIdLst>
    <p:sldLayoutId id="2147483661" r:id="rId1"/>
  </p:sldLayoutIdLst>
  <p:txStyles>
    <p:titleStyle>
      <a:lvl1pPr algn="r" defTabSz="754380" rtl="0" eaLnBrk="1" latinLnBrk="0" hangingPunct="1">
        <a:spcBef>
          <a:spcPct val="0"/>
        </a:spcBef>
        <a:buNone/>
        <a:defRPr lang="he-IL" sz="36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188595" indent="-188595" algn="r" defTabSz="754380" rtl="0" eaLnBrk="1" latinLnBrk="0" hangingPunct="1">
        <a:lnSpc>
          <a:spcPct val="90000"/>
        </a:lnSpc>
        <a:spcBef>
          <a:spcPct val="30000"/>
        </a:spcBef>
        <a:buFont typeface="Arial" panose="020B0604020202020204" pitchFamily="34" charset="0"/>
        <a:buChar char="•"/>
        <a:defRPr lang="he-IL"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65785" indent="-188595" algn="r" defTabSz="754380" rtl="0" eaLnBrk="1" latinLnBrk="0" hangingPunct="1">
        <a:lnSpc>
          <a:spcPct val="90000"/>
        </a:lnSpc>
        <a:spcBef>
          <a:spcPct val="30000"/>
        </a:spcBef>
        <a:buFont typeface="Arial" panose="020B0604020202020204" pitchFamily="34" charset="0"/>
        <a:buChar char="•"/>
        <a:defRPr lang="he-IL" sz="20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42975" indent="-188595" algn="r" defTabSz="754380" rtl="0" eaLnBrk="1" latinLnBrk="0" hangingPunct="1">
        <a:lnSpc>
          <a:spcPct val="90000"/>
        </a:lnSpc>
        <a:spcBef>
          <a:spcPct val="30000"/>
        </a:spcBef>
        <a:buFont typeface="Arial" panose="020B0604020202020204" pitchFamily="34" charset="0"/>
        <a:buChar char="•"/>
        <a:defRPr lang="he-IL"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20165" indent="-188595" algn="r" defTabSz="754380" rtl="0" eaLnBrk="1" latinLnBrk="0" hangingPunct="1">
        <a:lnSpc>
          <a:spcPct val="90000"/>
        </a:lnSpc>
        <a:spcBef>
          <a:spcPct val="30000"/>
        </a:spcBef>
        <a:buFont typeface="Arial" panose="020B0604020202020204" pitchFamily="34" charset="0"/>
        <a:buChar char="•"/>
        <a:defRPr lang="he-IL"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697355" indent="-188595" algn="r" defTabSz="754380" rtl="0" eaLnBrk="1" latinLnBrk="0" hangingPunct="1">
        <a:lnSpc>
          <a:spcPct val="90000"/>
        </a:lnSpc>
        <a:spcBef>
          <a:spcPct val="30000"/>
        </a:spcBef>
        <a:buFont typeface="Arial" panose="020B0604020202020204" pitchFamily="34" charset="0"/>
        <a:buChar char="•"/>
        <a:defRPr lang="he-IL"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074545" indent="-188595" algn="r" defTabSz="754380" rtl="0" eaLnBrk="1" latinLnBrk="0" hangingPunct="1">
        <a:lnSpc>
          <a:spcPct val="90000"/>
        </a:lnSpc>
        <a:spcBef>
          <a:spcPct val="30000"/>
        </a:spcBef>
        <a:buFont typeface="Arial" panose="020B0604020202020204" pitchFamily="34" charset="0"/>
        <a:buChar char="•"/>
        <a:defRPr lang="he-IL" sz="1485" kern="1200">
          <a:solidFill>
            <a:schemeClr val="tx1"/>
          </a:solidFill>
          <a:latin typeface="+mn-lt"/>
          <a:ea typeface="+mn-ea"/>
          <a:cs typeface="+mn-cs"/>
        </a:defRPr>
      </a:lvl6pPr>
      <a:lvl7pPr marL="2451735" indent="-188595" algn="r" defTabSz="754380" rtl="0" eaLnBrk="1" latinLnBrk="0" hangingPunct="1">
        <a:lnSpc>
          <a:spcPct val="90000"/>
        </a:lnSpc>
        <a:spcBef>
          <a:spcPct val="30000"/>
        </a:spcBef>
        <a:buFont typeface="Arial" panose="020B0604020202020204" pitchFamily="34" charset="0"/>
        <a:buChar char="•"/>
        <a:defRPr lang="he-IL" sz="1485" kern="1200">
          <a:solidFill>
            <a:schemeClr val="tx1"/>
          </a:solidFill>
          <a:latin typeface="+mn-lt"/>
          <a:ea typeface="+mn-ea"/>
          <a:cs typeface="+mn-cs"/>
        </a:defRPr>
      </a:lvl7pPr>
      <a:lvl8pPr marL="2828925" indent="-188595" algn="r" defTabSz="754380" rtl="0" eaLnBrk="1" latinLnBrk="0" hangingPunct="1">
        <a:lnSpc>
          <a:spcPct val="90000"/>
        </a:lnSpc>
        <a:spcBef>
          <a:spcPct val="30000"/>
        </a:spcBef>
        <a:buFont typeface="Arial" panose="020B0604020202020204" pitchFamily="34" charset="0"/>
        <a:buChar char="•"/>
        <a:defRPr lang="he-IL" sz="1485" kern="1200">
          <a:solidFill>
            <a:schemeClr val="tx1"/>
          </a:solidFill>
          <a:latin typeface="+mn-lt"/>
          <a:ea typeface="+mn-ea"/>
          <a:cs typeface="+mn-cs"/>
        </a:defRPr>
      </a:lvl8pPr>
      <a:lvl9pPr marL="3206115" indent="-188595" algn="r" defTabSz="754380" rtl="0" eaLnBrk="1" latinLnBrk="0" hangingPunct="1">
        <a:lnSpc>
          <a:spcPct val="90000"/>
        </a:lnSpc>
        <a:spcBef>
          <a:spcPct val="30000"/>
        </a:spcBef>
        <a:buFont typeface="Arial" panose="020B0604020202020204" pitchFamily="34" charset="0"/>
        <a:buChar char="•"/>
        <a:defRPr lang="he-IL" sz="1485" kern="1200">
          <a:solidFill>
            <a:schemeClr val="tx1"/>
          </a:solidFill>
          <a:latin typeface="+mn-lt"/>
          <a:ea typeface="+mn-ea"/>
          <a:cs typeface="+mn-cs"/>
        </a:defRPr>
      </a:lvl9pPr>
    </p:bodyStyle>
    <p:otherStyle>
      <a:defPPr>
        <a:defRPr lang="he-IL"/>
      </a:defPPr>
      <a:lvl1pPr marL="0" algn="r" defTabSz="754380" rtl="0" eaLnBrk="1" latinLnBrk="0" hangingPunct="1">
        <a:defRPr lang="he-IL" sz="1485" kern="1200">
          <a:solidFill>
            <a:schemeClr val="tx1"/>
          </a:solidFill>
          <a:latin typeface="+mn-lt"/>
          <a:ea typeface="+mn-ea"/>
          <a:cs typeface="+mn-cs"/>
        </a:defRPr>
      </a:lvl1pPr>
      <a:lvl2pPr marL="377190" algn="r" defTabSz="754380" rtl="0" eaLnBrk="1" latinLnBrk="0" hangingPunct="1">
        <a:defRPr lang="he-IL" sz="1485" kern="1200">
          <a:solidFill>
            <a:schemeClr val="tx1"/>
          </a:solidFill>
          <a:latin typeface="+mn-lt"/>
          <a:ea typeface="+mn-ea"/>
          <a:cs typeface="+mn-cs"/>
        </a:defRPr>
      </a:lvl2pPr>
      <a:lvl3pPr marL="754380" algn="r" defTabSz="754380" rtl="0" eaLnBrk="1" latinLnBrk="0" hangingPunct="1">
        <a:defRPr lang="he-IL" sz="1485" kern="1200">
          <a:solidFill>
            <a:schemeClr val="tx1"/>
          </a:solidFill>
          <a:latin typeface="+mn-lt"/>
          <a:ea typeface="+mn-ea"/>
          <a:cs typeface="+mn-cs"/>
        </a:defRPr>
      </a:lvl3pPr>
      <a:lvl4pPr marL="1131570" algn="r" defTabSz="754380" rtl="0" eaLnBrk="1" latinLnBrk="0" hangingPunct="1">
        <a:defRPr lang="he-IL" sz="1485" kern="1200">
          <a:solidFill>
            <a:schemeClr val="tx1"/>
          </a:solidFill>
          <a:latin typeface="+mn-lt"/>
          <a:ea typeface="+mn-ea"/>
          <a:cs typeface="+mn-cs"/>
        </a:defRPr>
      </a:lvl4pPr>
      <a:lvl5pPr marL="1508760" algn="r" defTabSz="754380" rtl="0" eaLnBrk="1" latinLnBrk="0" hangingPunct="1">
        <a:defRPr lang="he-IL" sz="1485" kern="1200">
          <a:solidFill>
            <a:schemeClr val="tx1"/>
          </a:solidFill>
          <a:latin typeface="+mn-lt"/>
          <a:ea typeface="+mn-ea"/>
          <a:cs typeface="+mn-cs"/>
        </a:defRPr>
      </a:lvl5pPr>
      <a:lvl6pPr marL="1885950" algn="r" defTabSz="754380" rtl="0" eaLnBrk="1" latinLnBrk="0" hangingPunct="1">
        <a:defRPr lang="he-IL" sz="1485" kern="1200">
          <a:solidFill>
            <a:schemeClr val="tx1"/>
          </a:solidFill>
          <a:latin typeface="+mn-lt"/>
          <a:ea typeface="+mn-ea"/>
          <a:cs typeface="+mn-cs"/>
        </a:defRPr>
      </a:lvl6pPr>
      <a:lvl7pPr marL="2263140" algn="r" defTabSz="754380" rtl="0" eaLnBrk="1" latinLnBrk="0" hangingPunct="1">
        <a:defRPr lang="he-IL" sz="1485" kern="1200">
          <a:solidFill>
            <a:schemeClr val="tx1"/>
          </a:solidFill>
          <a:latin typeface="+mn-lt"/>
          <a:ea typeface="+mn-ea"/>
          <a:cs typeface="+mn-cs"/>
        </a:defRPr>
      </a:lvl7pPr>
      <a:lvl8pPr marL="2640330" algn="r" defTabSz="754380" rtl="0" eaLnBrk="1" latinLnBrk="0" hangingPunct="1">
        <a:defRPr lang="he-IL" sz="1485" kern="1200">
          <a:solidFill>
            <a:schemeClr val="tx1"/>
          </a:solidFill>
          <a:latin typeface="+mn-lt"/>
          <a:ea typeface="+mn-ea"/>
          <a:cs typeface="+mn-cs"/>
        </a:defRPr>
      </a:lvl8pPr>
      <a:lvl9pPr marL="3017520" algn="r" defTabSz="754380" rtl="0" eaLnBrk="1" latinLnBrk="0" hangingPunct="1">
        <a:defRPr lang="he-IL"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מציין מיקום טקסט 17"/>
          <p:cNvSpPr>
            <a:spLocks noGrp="1"/>
          </p:cNvSpPr>
          <p:nvPr>
            <p:ph type="body" sz="quarter" idx="10"/>
          </p:nvPr>
        </p:nvSpPr>
        <p:spPr>
          <a:xfrm rot="1140000" flipH="1">
            <a:off x="1626191" y="1745963"/>
            <a:ext cx="3489039" cy="307777"/>
          </a:xfrm>
        </p:spPr>
        <p:txBody>
          <a:bodyPr/>
          <a:lstStyle/>
          <a:p>
            <a:pPr algn="r" rtl="1"/>
            <a:r>
              <a:rPr lang="he-IL" dirty="0"/>
              <a:t>עזרו לנו </a:t>
            </a:r>
            <a:r>
              <a:rPr lang="he-IL" dirty="0" smtClean="0"/>
              <a:t>לחגוג</a:t>
            </a:r>
            <a:endParaRPr lang="he-IL" dirty="0"/>
          </a:p>
        </p:txBody>
      </p:sp>
      <p:sp>
        <p:nvSpPr>
          <p:cNvPr id="19" name="מציין מיקום טקסט 18"/>
          <p:cNvSpPr>
            <a:spLocks noGrp="1"/>
          </p:cNvSpPr>
          <p:nvPr>
            <p:ph type="body" sz="quarter" idx="11"/>
          </p:nvPr>
        </p:nvSpPr>
        <p:spPr>
          <a:xfrm rot="1140000" flipH="1">
            <a:off x="1488669" y="1976875"/>
            <a:ext cx="3495476" cy="553998"/>
          </a:xfrm>
        </p:spPr>
        <p:txBody>
          <a:bodyPr/>
          <a:lstStyle/>
          <a:p>
            <a:pPr algn="r" rtl="1"/>
            <a:r>
              <a:rPr lang="he-IL" dirty="0"/>
              <a:t>יום הולדת</a:t>
            </a:r>
          </a:p>
        </p:txBody>
      </p:sp>
      <p:sp>
        <p:nvSpPr>
          <p:cNvPr id="20" name="מציין מיקום טקסט 19"/>
          <p:cNvSpPr>
            <a:spLocks noGrp="1"/>
          </p:cNvSpPr>
          <p:nvPr>
            <p:ph type="body" sz="quarter" idx="12"/>
          </p:nvPr>
        </p:nvSpPr>
        <p:spPr>
          <a:xfrm rot="1140000" flipH="1">
            <a:off x="1355611" y="2605069"/>
            <a:ext cx="3428215" cy="1228534"/>
          </a:xfrm>
        </p:spPr>
        <p:txBody>
          <a:bodyPr/>
          <a:lstStyle/>
          <a:p>
            <a:pPr algn="r" rtl="1"/>
            <a:r>
              <a:rPr lang="he-IL" sz="9600" dirty="0" smtClean="0"/>
              <a:t>ה-21</a:t>
            </a:r>
            <a:endParaRPr lang="he-IL" sz="9600" dirty="0"/>
          </a:p>
        </p:txBody>
      </p:sp>
      <p:sp>
        <p:nvSpPr>
          <p:cNvPr id="25" name="מציין מיקום טקסט 24"/>
          <p:cNvSpPr>
            <a:spLocks noGrp="1"/>
          </p:cNvSpPr>
          <p:nvPr>
            <p:ph type="body" sz="quarter" idx="18"/>
          </p:nvPr>
        </p:nvSpPr>
        <p:spPr/>
        <p:txBody>
          <a:bodyPr/>
          <a:lstStyle/>
          <a:p>
            <a:pPr algn="r" rtl="1"/>
            <a:r>
              <a:rPr lang="he-IL" dirty="0"/>
              <a:t>יום הולדת</a:t>
            </a:r>
          </a:p>
        </p:txBody>
      </p:sp>
      <p:sp>
        <p:nvSpPr>
          <p:cNvPr id="21" name="מציין מיקום טקסט 20"/>
          <p:cNvSpPr>
            <a:spLocks noGrp="1"/>
          </p:cNvSpPr>
          <p:nvPr>
            <p:ph type="body" sz="quarter" idx="14"/>
          </p:nvPr>
        </p:nvSpPr>
        <p:spPr>
          <a:xfrm rot="1140000" flipH="1">
            <a:off x="1340726" y="4696543"/>
            <a:ext cx="2783136" cy="230832"/>
          </a:xfrm>
        </p:spPr>
        <p:txBody>
          <a:bodyPr/>
          <a:lstStyle/>
          <a:p>
            <a:pPr algn="r" rtl="1"/>
            <a:r>
              <a:rPr lang="he-IL"/>
              <a:t>שבת, 8 ביוני, 2013</a:t>
            </a:r>
          </a:p>
        </p:txBody>
      </p:sp>
      <p:sp>
        <p:nvSpPr>
          <p:cNvPr id="22" name="מציין מיקום טקסט 21"/>
          <p:cNvSpPr>
            <a:spLocks noGrp="1"/>
          </p:cNvSpPr>
          <p:nvPr>
            <p:ph type="body" sz="quarter" idx="15"/>
          </p:nvPr>
        </p:nvSpPr>
        <p:spPr>
          <a:xfrm rot="1140000" flipH="1">
            <a:off x="1260482" y="4918589"/>
            <a:ext cx="2722775" cy="230832"/>
          </a:xfrm>
        </p:spPr>
        <p:txBody>
          <a:bodyPr/>
          <a:lstStyle/>
          <a:p>
            <a:pPr algn="r" rtl="1"/>
            <a:r>
              <a:rPr lang="he-IL" dirty="0"/>
              <a:t>מ- 18:00 עד 21:00</a:t>
            </a:r>
          </a:p>
        </p:txBody>
      </p:sp>
      <p:sp>
        <p:nvSpPr>
          <p:cNvPr id="23" name="מציין מיקום טקסט 22"/>
          <p:cNvSpPr>
            <a:spLocks noGrp="1"/>
          </p:cNvSpPr>
          <p:nvPr>
            <p:ph type="body" sz="quarter" idx="16"/>
          </p:nvPr>
        </p:nvSpPr>
        <p:spPr/>
        <p:txBody>
          <a:bodyPr/>
          <a:lstStyle/>
          <a:p>
            <a:pPr rtl="1"/>
            <a:r>
              <a:rPr lang="he-IL" dirty="0"/>
              <a:t>אנא אשרו את השתתפותכם, טל וגילי</a:t>
            </a:r>
          </a:p>
          <a:p>
            <a:pPr rtl="1"/>
            <a:r>
              <a:rPr lang="he-IL" dirty="0"/>
              <a:t>054-1234567</a:t>
            </a:r>
          </a:p>
          <a:p>
            <a:pPr rtl="1"/>
            <a:r>
              <a:rPr lang="he-IL" dirty="0"/>
              <a:t>gili@example.com</a:t>
            </a:r>
            <a:endParaRPr lang="he-IL" dirty="0"/>
          </a:p>
        </p:txBody>
      </p:sp>
      <p:sp>
        <p:nvSpPr>
          <p:cNvPr id="24" name="מציין מיקום טקסט 23"/>
          <p:cNvSpPr>
            <a:spLocks noGrp="1"/>
          </p:cNvSpPr>
          <p:nvPr>
            <p:ph type="body" sz="quarter" idx="17"/>
          </p:nvPr>
        </p:nvSpPr>
        <p:spPr/>
        <p:txBody>
          <a:bodyPr/>
          <a:lstStyle/>
          <a:p>
            <a:pPr rtl="1"/>
            <a:r>
              <a:rPr lang="he-IL" dirty="0"/>
              <a:t>במסעדת הגינה</a:t>
            </a:r>
          </a:p>
          <a:p>
            <a:pPr rtl="1"/>
            <a:r>
              <a:rPr lang="he-IL" dirty="0"/>
              <a:t>רח' הפרדס 48</a:t>
            </a:r>
          </a:p>
          <a:p>
            <a:pPr rtl="1"/>
            <a:r>
              <a:rPr lang="he-IL" dirty="0"/>
              <a:t>רעננה</a:t>
            </a:r>
            <a:endParaRPr lang="he-IL" dirty="0"/>
          </a:p>
        </p:txBody>
      </p:sp>
      <p:sp>
        <p:nvSpPr>
          <p:cNvPr id="17" name="מציין מיקום טקסט 16"/>
          <p:cNvSpPr>
            <a:spLocks noGrp="1"/>
          </p:cNvSpPr>
          <p:nvPr>
            <p:ph type="body" sz="quarter" idx="26"/>
          </p:nvPr>
        </p:nvSpPr>
        <p:spPr>
          <a:xfrm rot="1140000" flipH="1">
            <a:off x="5266462" y="2018135"/>
            <a:ext cx="3489039" cy="307777"/>
          </a:xfrm>
        </p:spPr>
        <p:txBody>
          <a:bodyPr/>
          <a:lstStyle/>
          <a:p>
            <a:pPr algn="r" rtl="1"/>
            <a:r>
              <a:rPr lang="he-IL" dirty="0"/>
              <a:t>עזרו לנו לחגוג</a:t>
            </a:r>
          </a:p>
        </p:txBody>
      </p:sp>
      <p:sp>
        <p:nvSpPr>
          <p:cNvPr id="16" name="מציין מיקום טקסט 15"/>
          <p:cNvSpPr>
            <a:spLocks noGrp="1"/>
          </p:cNvSpPr>
          <p:nvPr>
            <p:ph type="body" sz="quarter" idx="25"/>
          </p:nvPr>
        </p:nvSpPr>
        <p:spPr>
          <a:xfrm rot="1140000" flipH="1">
            <a:off x="5140491" y="2239522"/>
            <a:ext cx="3495476" cy="553998"/>
          </a:xfrm>
        </p:spPr>
        <p:txBody>
          <a:bodyPr/>
          <a:lstStyle/>
          <a:p>
            <a:pPr algn="r" rtl="1"/>
            <a:r>
              <a:rPr lang="he-IL" dirty="0"/>
              <a:t>יום הולדת</a:t>
            </a:r>
          </a:p>
        </p:txBody>
      </p:sp>
      <p:sp>
        <p:nvSpPr>
          <p:cNvPr id="10" name="מציין מיקום טקסט 9"/>
          <p:cNvSpPr>
            <a:spLocks noGrp="1"/>
          </p:cNvSpPr>
          <p:nvPr>
            <p:ph type="body" sz="quarter" idx="19"/>
          </p:nvPr>
        </p:nvSpPr>
        <p:spPr/>
        <p:txBody>
          <a:bodyPr/>
          <a:lstStyle/>
          <a:p>
            <a:pPr algn="r" rtl="1"/>
            <a:r>
              <a:rPr lang="he-IL" dirty="0" smtClean="0"/>
              <a:t>ה-</a:t>
            </a:r>
            <a:r>
              <a:rPr lang="he-IL" sz="9600" dirty="0" smtClean="0"/>
              <a:t>21</a:t>
            </a:r>
            <a:endParaRPr lang="he-IL" dirty="0"/>
          </a:p>
        </p:txBody>
      </p:sp>
      <p:sp>
        <p:nvSpPr>
          <p:cNvPr id="15" name="מציין מיקום טקסט 14"/>
          <p:cNvSpPr>
            <a:spLocks noGrp="1"/>
          </p:cNvSpPr>
          <p:nvPr>
            <p:ph type="body" sz="quarter" idx="24"/>
          </p:nvPr>
        </p:nvSpPr>
        <p:spPr>
          <a:xfrm rot="1140000" flipH="1">
            <a:off x="4588697" y="3829462"/>
            <a:ext cx="3493008" cy="669287"/>
          </a:xfrm>
        </p:spPr>
        <p:txBody>
          <a:bodyPr/>
          <a:lstStyle/>
          <a:p>
            <a:pPr algn="r" rtl="1"/>
            <a:r>
              <a:rPr lang="he-IL" dirty="0"/>
              <a:t>יום הולדת</a:t>
            </a:r>
          </a:p>
        </p:txBody>
      </p:sp>
      <p:sp>
        <p:nvSpPr>
          <p:cNvPr id="11" name="מציין מיקום טקסט 10"/>
          <p:cNvSpPr>
            <a:spLocks noGrp="1"/>
          </p:cNvSpPr>
          <p:nvPr>
            <p:ph type="body" sz="quarter" idx="20"/>
          </p:nvPr>
        </p:nvSpPr>
        <p:spPr>
          <a:xfrm rot="1140000" flipH="1">
            <a:off x="4895060" y="4689875"/>
            <a:ext cx="2783136" cy="230832"/>
          </a:xfrm>
        </p:spPr>
        <p:txBody>
          <a:bodyPr/>
          <a:lstStyle/>
          <a:p>
            <a:pPr algn="r" rtl="1"/>
            <a:r>
              <a:rPr lang="he-IL"/>
              <a:t>שבת, 8 ביוני, 2013</a:t>
            </a:r>
          </a:p>
        </p:txBody>
      </p:sp>
      <p:sp>
        <p:nvSpPr>
          <p:cNvPr id="12" name="מציין מיקום טקסט 11"/>
          <p:cNvSpPr>
            <a:spLocks noGrp="1"/>
          </p:cNvSpPr>
          <p:nvPr>
            <p:ph type="body" sz="quarter" idx="21"/>
          </p:nvPr>
        </p:nvSpPr>
        <p:spPr>
          <a:xfrm rot="1140000" flipH="1">
            <a:off x="4814816" y="4911921"/>
            <a:ext cx="2722775" cy="230832"/>
          </a:xfrm>
        </p:spPr>
        <p:txBody>
          <a:bodyPr/>
          <a:lstStyle/>
          <a:p>
            <a:pPr algn="r" rtl="1"/>
            <a:r>
              <a:rPr lang="he-IL"/>
              <a:t>מ- 18:00 עד 21:00</a:t>
            </a:r>
          </a:p>
        </p:txBody>
      </p:sp>
      <p:sp>
        <p:nvSpPr>
          <p:cNvPr id="13" name="מציין מיקום טקסט 12"/>
          <p:cNvSpPr>
            <a:spLocks noGrp="1"/>
          </p:cNvSpPr>
          <p:nvPr>
            <p:ph type="body" sz="quarter" idx="22"/>
          </p:nvPr>
        </p:nvSpPr>
        <p:spPr/>
        <p:txBody>
          <a:bodyPr/>
          <a:lstStyle/>
          <a:p>
            <a:pPr rtl="1"/>
            <a:r>
              <a:rPr lang="he-IL" dirty="0"/>
              <a:t>אנא אשרו את השתתפותכם, טל וגילי</a:t>
            </a:r>
          </a:p>
          <a:p>
            <a:pPr rtl="1"/>
            <a:r>
              <a:rPr lang="he-IL" dirty="0"/>
              <a:t>054-1234567</a:t>
            </a:r>
          </a:p>
          <a:p>
            <a:pPr rtl="1"/>
            <a:r>
              <a:rPr lang="he-IL" dirty="0"/>
              <a:t>gili@example.com</a:t>
            </a:r>
            <a:endParaRPr lang="he-IL" dirty="0"/>
          </a:p>
        </p:txBody>
      </p:sp>
      <p:sp>
        <p:nvSpPr>
          <p:cNvPr id="14" name="מציין מיקום טקסט 13"/>
          <p:cNvSpPr>
            <a:spLocks noGrp="1"/>
          </p:cNvSpPr>
          <p:nvPr>
            <p:ph type="body" sz="quarter" idx="23"/>
          </p:nvPr>
        </p:nvSpPr>
        <p:spPr/>
        <p:txBody>
          <a:bodyPr/>
          <a:lstStyle/>
          <a:p>
            <a:pPr rtl="1"/>
            <a:r>
              <a:rPr lang="he-IL" dirty="0"/>
              <a:t>במסעדת הגינה</a:t>
            </a:r>
          </a:p>
          <a:p>
            <a:pPr rtl="1"/>
            <a:r>
              <a:rPr lang="he-IL" dirty="0"/>
              <a:t>רח' הפרדס 48</a:t>
            </a:r>
          </a:p>
          <a:p>
            <a:pPr rtl="1"/>
            <a:r>
              <a:rPr lang="he-IL" dirty="0"/>
              <a:t>רעננה</a:t>
            </a:r>
            <a:endParaRPr lang="he-IL" dirty="0"/>
          </a:p>
        </p:txBody>
      </p:sp>
    </p:spTree>
    <p:extLst>
      <p:ext uri="{BB962C8B-B14F-4D97-AF65-F5344CB8AC3E}">
        <p14:creationId xmlns:p14="http://schemas.microsoft.com/office/powerpoint/2010/main" val="3078864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הזמנה עם קרני זהב">
  <a:themeElements>
    <a:clrScheme name="Office">
      <a:dk1>
        <a:sysClr val="windowText" lastClr="000000"/>
      </a:dk1>
      <a:lt1>
        <a:sysClr val="window" lastClr="FFFFFF"/>
      </a:lt1>
      <a:dk2>
        <a:srgbClr val="424243"/>
      </a:dk2>
      <a:lt2>
        <a:srgbClr val="E7E6E6"/>
      </a:lt2>
      <a:accent1>
        <a:srgbClr val="F7B800"/>
      </a:accent1>
      <a:accent2>
        <a:srgbClr val="256DB8"/>
      </a:accent2>
      <a:accent3>
        <a:srgbClr val="ACD267"/>
      </a:accent3>
      <a:accent4>
        <a:srgbClr val="E53E2E"/>
      </a:accent4>
      <a:accent5>
        <a:srgbClr val="717073"/>
      </a:accent5>
      <a:accent6>
        <a:srgbClr val="75496B"/>
      </a:accent6>
      <a:hlink>
        <a:srgbClr val="256DB8"/>
      </a:hlink>
      <a:folHlink>
        <a:srgbClr val="BFBFBF"/>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Invitation Gold Rays">
      <a:dk1>
        <a:sysClr val="windowText" lastClr="000000"/>
      </a:dk1>
      <a:lt1>
        <a:sysClr val="window" lastClr="FFFFFF"/>
      </a:lt1>
      <a:dk2>
        <a:srgbClr val="424243"/>
      </a:dk2>
      <a:lt2>
        <a:srgbClr val="E7E6E6"/>
      </a:lt2>
      <a:accent1>
        <a:srgbClr val="F3B801"/>
      </a:accent1>
      <a:accent2>
        <a:srgbClr val="026CB6"/>
      </a:accent2>
      <a:accent3>
        <a:srgbClr val="A3D062"/>
      </a:accent3>
      <a:accent4>
        <a:srgbClr val="E24322"/>
      </a:accent4>
      <a:accent5>
        <a:srgbClr val="6C6B6E"/>
      </a:accent5>
      <a:accent6>
        <a:srgbClr val="70AD47"/>
      </a:accent6>
      <a:hlink>
        <a:srgbClr val="026CB6"/>
      </a:hlink>
      <a:folHlink>
        <a:srgbClr val="BFBFBF"/>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Invitation Gold Rays">
      <a:dk1>
        <a:sysClr val="windowText" lastClr="000000"/>
      </a:dk1>
      <a:lt1>
        <a:sysClr val="window" lastClr="FFFFFF"/>
      </a:lt1>
      <a:dk2>
        <a:srgbClr val="424243"/>
      </a:dk2>
      <a:lt2>
        <a:srgbClr val="E7E6E6"/>
      </a:lt2>
      <a:accent1>
        <a:srgbClr val="F7B800"/>
      </a:accent1>
      <a:accent2>
        <a:srgbClr val="256DB8"/>
      </a:accent2>
      <a:accent3>
        <a:srgbClr val="ACD267"/>
      </a:accent3>
      <a:accent4>
        <a:srgbClr val="E53E2E"/>
      </a:accent4>
      <a:accent5>
        <a:srgbClr val="717073"/>
      </a:accent5>
      <a:accent6>
        <a:srgbClr val="75496B"/>
      </a:accent6>
      <a:hlink>
        <a:srgbClr val="256DB8"/>
      </a:hlink>
      <a:folHlink>
        <a:srgbClr val="BFBFBF"/>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ערך זה מציין את מספר השמירות או המהדורות. היישום אחראי לעדכון ערך זה לאחר כל מהדורה.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A6C3D3-B5BA-41C9-9A60-A5949C52FA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3D250D4-D03B-4D53-825F-7D5B5FDF8D8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691524F-1A42-4547-8A17-3E3BA2A412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118</Words>
  <Application>Microsoft Office PowerPoint</Application>
  <PresentationFormat>מותאם אישית</PresentationFormat>
  <Paragraphs>26</Paragraphs>
  <Slides>1</Slides>
  <Notes>1</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vt:i4>
      </vt:variant>
    </vt:vector>
  </HeadingPairs>
  <TitlesOfParts>
    <vt:vector size="6" baseType="lpstr">
      <vt:lpstr>Arial</vt:lpstr>
      <vt:lpstr>Franklin Gothic Book</vt:lpstr>
      <vt:lpstr>Gisha</vt:lpstr>
      <vt:lpstr>Tahoma</vt:lpstr>
      <vt:lpstr>הזמנה עם קרני זהב</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2013-06-24T18:35:08Z</dcterms:created>
  <dcterms:modified xsi:type="dcterms:W3CDTF">2013-11-15T07:16:52Z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