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9231" autoAdjust="0"/>
  </p:normalViewPr>
  <p:slideViewPr>
    <p:cSldViewPr snapToGrid="0">
      <p:cViewPr varScale="1">
        <p:scale>
          <a:sx n="62" d="100"/>
          <a:sy n="62" d="100"/>
        </p:scale>
        <p:origin x="2742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00A65721-4AD9-4F4E-91E4-B38E00E4EEF4}" type="datetimeFigureOut">
              <a:rPr lang="he-IL">
                <a:latin typeface="Tahoma" panose="020B0604030504040204" pitchFamily="34" charset="0"/>
              </a:rPr>
              <a:t>ט'/טבת/תשע"ד</a:t>
            </a:fld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09D8C508-A143-4FC7-94DD-2868E3E037EE}" type="slidenum">
              <a:rPr lang="he-IL">
                <a:latin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95DC5D78-39BE-4C7D-9783-22D5EAEFC7B2}" type="datetimeFigureOut">
              <a:rPr lang="he-IL" smtClean="0"/>
              <a:pPr rtl="1"/>
              <a:t>ט'/טבת/תשע"ד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</a:defRPr>
            </a:lvl1pPr>
          </a:lstStyle>
          <a:p>
            <a:pPr rtl="1"/>
            <a:fld id="{41EFBA75-BA90-4A61-9717-741EDD6841F0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 תתבייש! כדי להוסיף הודעה משלך, פשוט בחר בטקסט שבעמוד זה והקלד את הטקסט שלך. </a:t>
            </a:r>
            <a:r>
              <a:rPr lang="he-IL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כאשר תזין את הגיל למעלה, הוא </a:t>
            </a:r>
            <a:r>
              <a:rPr lang="he-I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יתהפך מעצמו.</a:t>
            </a: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וראית שהוספנו סימני קיפול עבורך? הם מאד בהירים, אך אם אינך רוצה שיופיעו בכרטיס, פשוט מחק אותם לפני ההדפסה.</a:t>
            </a: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he-I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8" marR="320040" indent="0" algn="r" rtl="1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he-IL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41EFBA75-BA90-4A61-9717-741EDD6841F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r>
              <a:rPr lang="he-I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 תתבייש! כדי להוסיף הודעה משלך, פשוט בחר בטקסט שבעמוד זה והקלד את הטקסט שלך.</a:t>
            </a: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r>
              <a:rPr lang="he-IL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וראית שהוספנו סימני קיפול עבורך? הם מאד בהירים, אך אם אינך רוצה שיופיעו בכרטיס, פשוט מחק אותם לפני ההדפסה.</a:t>
            </a: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endParaRPr lang="he-I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5088" marR="320040" algn="r" rtl="1">
              <a:lnSpc>
                <a:spcPct val="105000"/>
              </a:lnSpc>
              <a:spcAft>
                <a:spcPts val="800"/>
              </a:spcAft>
            </a:pPr>
            <a:endParaRPr lang="he-IL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41EFBA75-BA90-4A61-9717-741EDD6841F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עמוד חיצ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מלבן 26"/>
          <p:cNvSpPr/>
          <p:nvPr userDrawn="1"/>
        </p:nvSpPr>
        <p:spPr>
          <a:xfrm flipH="1"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קרניים"/>
          <p:cNvGrpSpPr/>
          <p:nvPr userDrawn="1"/>
        </p:nvGrpSpPr>
        <p:grpSpPr>
          <a:xfrm flipH="1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צורה חופשית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צורה חופשית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צורה חופשית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צורה חופשית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צורה חופשית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צורה חופשית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צורה חופשית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4" name="גבול"/>
          <p:cNvSpPr>
            <a:spLocks noEditPoints="1"/>
          </p:cNvSpPr>
          <p:nvPr userDrawn="1"/>
        </p:nvSpPr>
        <p:spPr bwMode="auto">
          <a:xfrm flipH="1"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מלבן 27"/>
          <p:cNvSpPr/>
          <p:nvPr userDrawn="1"/>
        </p:nvSpPr>
        <p:spPr>
          <a:xfrm flipH="1"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מחבר ישר 29"/>
          <p:cNvCxnSpPr/>
          <p:nvPr userDrawn="1"/>
        </p:nvCxnSpPr>
        <p:spPr>
          <a:xfrm flipH="1"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 userDrawn="1"/>
        </p:nvCxnSpPr>
        <p:spPr>
          <a:xfrm flipH="1"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מציין מיקום טקסט 37"/>
          <p:cNvSpPr>
            <a:spLocks noGrp="1"/>
          </p:cNvSpPr>
          <p:nvPr>
            <p:ph type="body" sz="quarter" idx="10"/>
          </p:nvPr>
        </p:nvSpPr>
        <p:spPr>
          <a:xfrm flipH="1"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800" cap="all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grpSp>
        <p:nvGrpSpPr>
          <p:cNvPr id="43" name="קבוצה 42"/>
          <p:cNvGrpSpPr/>
          <p:nvPr userDrawn="1"/>
        </p:nvGrpSpPr>
        <p:grpSpPr>
          <a:xfrm rot="10800000" flipH="1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מלבן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מלבן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4" name="מציין מיקום טקסט 37"/>
          <p:cNvSpPr>
            <a:spLocks noGrp="1"/>
          </p:cNvSpPr>
          <p:nvPr>
            <p:ph type="body" sz="quarter" idx="11" hasCustomPrompt="1"/>
          </p:nvPr>
        </p:nvSpPr>
        <p:spPr>
          <a:xfrm rot="10800000" flipH="1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400" cap="all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עמוד פנימ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קרניים"/>
          <p:cNvGrpSpPr/>
          <p:nvPr userDrawn="1"/>
        </p:nvGrpSpPr>
        <p:grpSpPr>
          <a:xfrm rot="10800000" flipH="1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צורה חופשית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צורה חופשית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צורה חופשית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צורה חופשית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צורה חופשית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צורה חופשית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צורה חופשית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4" name="גבול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מלבן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0" name="מחבר ישר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מציין מיקום טקסט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he-IL" sz="2800" cap="all"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8862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he-IL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CFB0A475-792E-49D8-A3BF-562786D15E81}" type="datetimeFigureOut">
              <a:rPr lang="he-IL" smtClean="0"/>
              <a:pPr rtl="1"/>
              <a:t>ט'/טבת/תשע"ד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02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4E45FB2E-A192-40A4-8E73-CB7FF38F46A2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lang="he-IL" sz="37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94310" indent="-194310" algn="r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e-IL" sz="23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829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20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9715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3601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74879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3741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r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r" defTabSz="777240" rtl="0" eaLnBrk="1" latinLnBrk="0" hangingPunct="1">
        <a:defRPr lang="he-IL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ציין מיקום טקסט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 rtl="1"/>
            <a:r>
              <a:rPr lang="he-IL" dirty="0"/>
              <a:t>יום הולדת שמח!</a:t>
            </a:r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 rtl="1"/>
            <a:r>
              <a:rPr lang="he-IL" dirty="0"/>
              <a:t>21</a:t>
            </a:r>
          </a:p>
        </p:txBody>
      </p:sp>
      <p:cxnSp>
        <p:nvCxnSpPr>
          <p:cNvPr id="4" name="מחבר ישר 3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מלבן 4"/>
          <p:cNvSpPr/>
          <p:nvPr/>
        </p:nvSpPr>
        <p:spPr>
          <a:xfrm>
            <a:off x="7769265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קפל כאן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טקסט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 rtl="1"/>
            <a:r>
              <a:rPr lang="he-IL" dirty="0"/>
              <a:t>מזל טוב ליום הולדתך ה- 21</a:t>
            </a:r>
          </a:p>
        </p:txBody>
      </p:sp>
      <p:cxnSp>
        <p:nvCxnSpPr>
          <p:cNvPr id="3" name="מחבר ישר 2"/>
          <p:cNvCxnSpPr/>
          <p:nvPr/>
        </p:nvCxnSpPr>
        <p:spPr>
          <a:xfrm>
            <a:off x="10584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מלבן 4"/>
          <p:cNvSpPr/>
          <p:nvPr/>
        </p:nvSpPr>
        <p:spPr>
          <a:xfrm>
            <a:off x="-93607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קפל כאן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כרטיס יום הולדת עם קרניים כחולות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109</Words>
  <Application>Microsoft Office PowerPoint</Application>
  <PresentationFormat>מותאם אישית</PresentationFormat>
  <Paragraphs>11</Paragraphs>
  <Slides>2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Aharoni</vt:lpstr>
      <vt:lpstr>Arial</vt:lpstr>
      <vt:lpstr>Tahoma</vt:lpstr>
      <vt:lpstr>כרטיס יום הולדת עם קרניים כחולות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PowerPoint</dc:title>
  <dc:creator/>
  <cp:lastModifiedBy/>
  <cp:revision>12</cp:revision>
  <dcterms:created xsi:type="dcterms:W3CDTF">2013-04-05T19:53:59Z</dcterms:created>
  <dcterms:modified xsi:type="dcterms:W3CDTF">2013-12-12T10:15:15Z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