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665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155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4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01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53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29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766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59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31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39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48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120A-4605-44BA-9FF9-31BA5376DAB0}" type="datetimeFigureOut">
              <a:rPr lang="he-IL" smtClean="0"/>
              <a:t>כ"ד/אב/תשע"ג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0472-89D7-40BF-A359-55168DA026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574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405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Sarun Da-asa</dc:creator>
  <cp:lastModifiedBy>Sarun Da-asa</cp:lastModifiedBy>
  <cp:revision>1</cp:revision>
  <dcterms:created xsi:type="dcterms:W3CDTF">2013-07-31T05:04:48Z</dcterms:created>
  <dcterms:modified xsi:type="dcterms:W3CDTF">2013-07-31T05:05:32Z</dcterms:modified>
</cp:coreProperties>
</file>