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3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כריכה קדמית משנית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חבר 1 בקבוצה" id="{67C82EDF-45E1-4F40-99E4-61CBD9D71B6D}">
          <p14:sldIdLst>
            <p14:sldId id="258"/>
            <p14:sldId id="259"/>
            <p14:sldId id="283"/>
            <p14:sldId id="270"/>
          </p14:sldIdLst>
        </p14:section>
        <p14:section name="חבר 2 בקבוצה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חבר 3 בקבוצה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סגירה כללית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מחבר" initials="א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5" autoAdjust="0"/>
    <p:restoredTop sz="70247" autoAdjust="0"/>
  </p:normalViewPr>
  <p:slideViewPr>
    <p:cSldViewPr snapToGrid="0">
      <p:cViewPr varScale="1">
        <p:scale>
          <a:sx n="70" d="100"/>
          <a:sy n="70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שלישית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גיליון1!$A$2:$A$5</c:f>
              <c:strCache>
                <c:ptCount val="4"/>
                <c:pt idx="0">
                  <c:v>בדיקה 4 </c:v>
                </c:pt>
                <c:pt idx="1">
                  <c:v>בדיקה 3</c:v>
                </c:pt>
                <c:pt idx="2">
                  <c:v>בדיקה 2</c:v>
                </c:pt>
                <c:pt idx="3">
                  <c:v>בדיקה 1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שניה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גיליון1!$A$2:$A$5</c:f>
              <c:strCache>
                <c:ptCount val="4"/>
                <c:pt idx="0">
                  <c:v>בדיקה 4 </c:v>
                </c:pt>
                <c:pt idx="1">
                  <c:v>בדיקה 3</c:v>
                </c:pt>
                <c:pt idx="2">
                  <c:v>בדיקה 2</c:v>
                </c:pt>
                <c:pt idx="3">
                  <c:v>בדיקה 1</c:v>
                </c:pt>
              </c:strCache>
            </c:strRef>
          </c:cat>
          <c:val>
            <c:numRef>
              <c:f>גיליון1!$C$2:$C$5</c:f>
              <c:numCache>
                <c:formatCode>General</c:formatCode>
                <c:ptCount val="4"/>
                <c:pt idx="0">
                  <c:v>2.8</c:v>
                </c:pt>
                <c:pt idx="1">
                  <c:v>1.8</c:v>
                </c:pt>
                <c:pt idx="2">
                  <c:v>4.4000000000000004</c:v>
                </c:pt>
                <c:pt idx="3">
                  <c:v>2.4</c:v>
                </c:pt>
              </c:numCache>
            </c:numRef>
          </c:val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ראשונה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he-I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גיליון1!$A$2:$A$5</c:f>
              <c:strCache>
                <c:ptCount val="4"/>
                <c:pt idx="0">
                  <c:v>בדיקה 4 </c:v>
                </c:pt>
                <c:pt idx="1">
                  <c:v>בדיקה 3</c:v>
                </c:pt>
                <c:pt idx="2">
                  <c:v>בדיקה 2</c:v>
                </c:pt>
                <c:pt idx="3">
                  <c:v>בדיקה 1</c:v>
                </c:pt>
              </c:strCache>
            </c:strRef>
          </c:cat>
          <c:val>
            <c:numRef>
              <c:f>גיליון1!$D$2:$D$5</c:f>
              <c:numCache>
                <c:formatCode>General</c:formatCode>
                <c:ptCount val="4"/>
                <c:pt idx="0">
                  <c:v>4.5</c:v>
                </c:pt>
                <c:pt idx="1">
                  <c:v>3.5</c:v>
                </c:pt>
                <c:pt idx="2">
                  <c:v>2.5</c:v>
                </c:pt>
                <c:pt idx="3">
                  <c:v>4.3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673104"/>
        <c:axId val="200673664"/>
      </c:barChart>
      <c:catAx>
        <c:axId val="20067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he-IL"/>
          </a:p>
        </c:txPr>
        <c:crossAx val="200673664"/>
        <c:crosses val="autoZero"/>
        <c:auto val="1"/>
        <c:lblAlgn val="ctr"/>
        <c:lblOffset val="100"/>
        <c:noMultiLvlLbl val="0"/>
      </c:catAx>
      <c:valAx>
        <c:axId val="200673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067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he-IL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גיליון1!$A$2:$A$5</c:f>
              <c:strCache>
                <c:ptCount val="4"/>
                <c:pt idx="0">
                  <c:v>נוספים 1</c:v>
                </c:pt>
                <c:pt idx="1">
                  <c:v>נוספים 2</c:v>
                </c:pt>
                <c:pt idx="2">
                  <c:v>נוספים 3</c:v>
                </c:pt>
                <c:pt idx="3">
                  <c:v>נוספים 4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סידרה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גיליון1!$A$2:$A$5</c:f>
              <c:strCache>
                <c:ptCount val="4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סידרה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גיליון1!$A$2:$A$5</c:f>
              <c:strCache>
                <c:ptCount val="4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</c:strCache>
            </c:strRef>
          </c:cat>
          <c:val>
            <c:numRef>
              <c:f>גיליון1!$C$2:$C$5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סידרה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גיליון1!$A$2:$A$5</c:f>
              <c:strCache>
                <c:ptCount val="4"/>
                <c:pt idx="0">
                  <c:v>קטגוריה 1</c:v>
                </c:pt>
                <c:pt idx="1">
                  <c:v>קטגוריה 2</c:v>
                </c:pt>
                <c:pt idx="2">
                  <c:v>קטגוריה 3</c:v>
                </c:pt>
                <c:pt idx="3">
                  <c:v>קטגוריה 4</c:v>
                </c:pt>
              </c:strCache>
            </c:strRef>
          </c:cat>
          <c:val>
            <c:numRef>
              <c:f>גיליון1!$D$2:$D$5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886208"/>
        <c:axId val="202886768"/>
      </c:lineChart>
      <c:catAx>
        <c:axId val="20288620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he-IL"/>
          </a:p>
        </c:txPr>
        <c:crossAx val="202886768"/>
        <c:crosses val="autoZero"/>
        <c:auto val="1"/>
        <c:lblAlgn val="ctr"/>
        <c:lblOffset val="100"/>
        <c:noMultiLvlLbl val="0"/>
      </c:catAx>
      <c:valAx>
        <c:axId val="20288676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he-IL"/>
          </a:p>
        </c:txPr>
        <c:crossAx val="20288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algn="r" rtl="1"/>
          <a:endParaRPr lang="he-IL"/>
        </a:p>
      </dgm:t>
    </dgm:pt>
    <dgm:pt modelId="{3C268358-FABA-4BB8-9D89-062005484D1E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pPr algn="r" rtl="1"/>
          <a:endParaRPr lang="he-IL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21CA413-830C-4180-8AC8-368DD808A394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pPr algn="r" rtl="1"/>
          <a:endParaRPr lang="he-IL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pPr algn="r" rtl="1"/>
          <a:endParaRPr lang="he-IL"/>
        </a:p>
      </dgm:t>
    </dgm:pt>
    <dgm:pt modelId="{E32C6B5A-F00C-4469-BAA1-2B7CBC3A0695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pPr algn="r" rtl="1"/>
          <a:endParaRPr lang="he-IL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80F925-E289-4581-A7B8-72ED0286A048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pPr algn="r" rtl="1"/>
          <a:endParaRPr lang="he-IL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pPr algn="r" rtl="1"/>
          <a:endParaRPr lang="he-IL"/>
        </a:p>
      </dgm:t>
    </dgm:pt>
    <dgm:pt modelId="{E1CCE008-F316-4BE6-99B6-6A9CFDD00D54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pPr algn="r" rtl="1"/>
          <a:endParaRPr lang="he-IL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0C2B4E0-F2E6-40C8-8BA5-471F1DE9DD28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pPr algn="r" rtl="1"/>
          <a:endParaRPr lang="he-IL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pPr algn="r" rtl="1"/>
          <a:endParaRPr lang="he-IL"/>
        </a:p>
      </dgm:t>
    </dgm:pt>
    <dgm:pt modelId="{D502F590-18AE-4AA1-A953-71D7550A8BB2}">
      <dgm:prSet phldrT="[טקסט]"/>
      <dgm:spPr/>
      <dgm:t>
        <a:bodyPr/>
        <a:lstStyle/>
        <a:p>
          <a:pPr algn="r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pPr algn="r" rtl="1"/>
          <a:endParaRPr lang="he-IL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pPr algn="r"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9711E9D-7E4E-4547-AADF-3770D20036E5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pPr algn="r" rtl="1"/>
          <a:endParaRPr lang="he-IL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pPr algn="r" rtl="1"/>
          <a:endParaRPr lang="he-IL"/>
        </a:p>
      </dgm:t>
    </dgm:pt>
    <dgm:pt modelId="{68F6A493-3136-44A2-A2E8-4D23A1C99F96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pPr algn="r" rtl="1"/>
          <a:endParaRPr lang="he-IL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pPr algn="r" rtl="1"/>
          <a:endParaRPr lang="he-IL"/>
        </a:p>
      </dgm:t>
    </dgm:pt>
    <dgm:pt modelId="{FEF8A7F3-6BED-4A76-B900-54717CE2663C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pPr algn="r" rtl="1"/>
          <a:endParaRPr lang="he-IL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pPr algn="r" rtl="1"/>
          <a:endParaRPr lang="he-IL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pPr algn="r" rtl="1"/>
          <a:endParaRPr lang="he-IL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2CC192EC-E0C4-42C9-B04B-F3465AEB622A}" type="pres">
      <dgm:prSet presAssocID="{3C268358-FABA-4BB8-9D89-062005484D1E}" presName="parSh" presStyleLbl="node1" presStyleIdx="0" presStyleCnt="5" custLinFactNeighborX="20925"/>
      <dgm:spPr/>
      <dgm:t>
        <a:bodyPr/>
        <a:lstStyle/>
        <a:p>
          <a:pPr algn="r" rtl="1"/>
          <a:endParaRPr lang="he-IL"/>
        </a:p>
      </dgm:t>
    </dgm:pt>
    <dgm:pt modelId="{0C3601CC-B5F1-4072-9269-74F248F8C61D}" type="pres">
      <dgm:prSet presAssocID="{3C268358-FABA-4BB8-9D89-062005484D1E}" presName="desTx" presStyleLbl="fgAcc1" presStyleIdx="0" presStyleCnt="5" custLinFactNeighborX="-22278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3081B2B2-3C00-4CAD-860E-7CF32819F02C}" type="pres">
      <dgm:prSet presAssocID="{F76505DD-CC30-40B0-B998-2DD6B38C5FF1}" presName="sibTrans" presStyleLbl="sibTrans2D1" presStyleIdx="0" presStyleCnt="4" custFlipHor="1"/>
      <dgm:spPr/>
      <dgm:t>
        <a:bodyPr/>
        <a:lstStyle/>
        <a:p>
          <a:pPr algn="r" rtl="1"/>
          <a:endParaRPr lang="he-IL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pPr algn="r" rtl="1"/>
          <a:endParaRPr lang="he-IL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pPr algn="r" rtl="1"/>
          <a:endParaRPr lang="he-IL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038C241C-36B3-424B-B80F-BE986E3CF6B0}" type="pres">
      <dgm:prSet presAssocID="{E32C6B5A-F00C-4469-BAA1-2B7CBC3A0695}" presName="parSh" presStyleLbl="node1" presStyleIdx="1" presStyleCnt="5" custLinFactNeighborX="20925"/>
      <dgm:spPr/>
      <dgm:t>
        <a:bodyPr/>
        <a:lstStyle/>
        <a:p>
          <a:pPr algn="r" rtl="1"/>
          <a:endParaRPr lang="he-IL"/>
        </a:p>
      </dgm:t>
    </dgm:pt>
    <dgm:pt modelId="{265504F2-B3CF-4661-9B46-BC2F01F973FB}" type="pres">
      <dgm:prSet presAssocID="{E32C6B5A-F00C-4469-BAA1-2B7CBC3A0695}" presName="desTx" presStyleLbl="fgAcc1" presStyleIdx="1" presStyleCnt="5" custLinFactNeighborX="-22278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88AC6ECC-5499-4924-974E-31D5D33AE8C3}" type="pres">
      <dgm:prSet presAssocID="{79ADE336-43B7-45C3-B2CA-3A15D44E75DE}" presName="sibTrans" presStyleLbl="sibTrans2D1" presStyleIdx="1" presStyleCnt="4" custFlipHor="1"/>
      <dgm:spPr/>
      <dgm:t>
        <a:bodyPr/>
        <a:lstStyle/>
        <a:p>
          <a:pPr algn="r" rtl="1"/>
          <a:endParaRPr lang="he-IL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pPr algn="r" rtl="1"/>
          <a:endParaRPr lang="he-IL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pPr algn="r" rtl="1"/>
          <a:endParaRPr lang="he-IL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7C03BE53-EBA2-4435-ADA7-A6D2A7F2FB02}" type="pres">
      <dgm:prSet presAssocID="{E1CCE008-F316-4BE6-99B6-6A9CFDD00D54}" presName="parSh" presStyleLbl="node1" presStyleIdx="2" presStyleCnt="5" custLinFactNeighborX="20925"/>
      <dgm:spPr/>
      <dgm:t>
        <a:bodyPr/>
        <a:lstStyle/>
        <a:p>
          <a:pPr algn="r" rtl="1"/>
          <a:endParaRPr lang="he-IL"/>
        </a:p>
      </dgm:t>
    </dgm:pt>
    <dgm:pt modelId="{8299BF91-4F22-4B50-88A1-CA9B5C658BDC}" type="pres">
      <dgm:prSet presAssocID="{E1CCE008-F316-4BE6-99B6-6A9CFDD00D54}" presName="desTx" presStyleLbl="fgAcc1" presStyleIdx="2" presStyleCnt="5" custLinFactNeighborX="-22278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CF7BFC9A-01FF-4197-B380-237018FB5645}" type="pres">
      <dgm:prSet presAssocID="{611C7017-D918-4918-A01F-1184142450E2}" presName="sibTrans" presStyleLbl="sibTrans2D1" presStyleIdx="2" presStyleCnt="4" custFlipHor="1"/>
      <dgm:spPr/>
      <dgm:t>
        <a:bodyPr/>
        <a:lstStyle/>
        <a:p>
          <a:pPr algn="r" rtl="1"/>
          <a:endParaRPr lang="he-IL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pPr algn="r" rtl="1"/>
          <a:endParaRPr lang="he-IL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pPr algn="r" rtl="1"/>
          <a:endParaRPr lang="he-IL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7F87C44D-3379-4868-9213-0BD217F3C143}" type="pres">
      <dgm:prSet presAssocID="{D502F590-18AE-4AA1-A953-71D7550A8BB2}" presName="parSh" presStyleLbl="node1" presStyleIdx="3" presStyleCnt="5" custLinFactNeighborX="20925"/>
      <dgm:spPr/>
      <dgm:t>
        <a:bodyPr/>
        <a:lstStyle/>
        <a:p>
          <a:pPr algn="r" rtl="1"/>
          <a:endParaRPr lang="he-IL"/>
        </a:p>
      </dgm:t>
    </dgm:pt>
    <dgm:pt modelId="{D06E625A-E449-4CE6-986C-48022521A5F1}" type="pres">
      <dgm:prSet presAssocID="{D502F590-18AE-4AA1-A953-71D7550A8BB2}" presName="desTx" presStyleLbl="fgAcc1" presStyleIdx="3" presStyleCnt="5" custLinFactNeighborX="-22278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C671EBB1-52CC-4458-8A43-D9AB1BA6D92E}" type="pres">
      <dgm:prSet presAssocID="{B4599C9C-60F8-44E6-A348-860D8891852E}" presName="sibTrans" presStyleLbl="sibTrans2D1" presStyleIdx="3" presStyleCnt="4" custFlipHor="1"/>
      <dgm:spPr/>
      <dgm:t>
        <a:bodyPr/>
        <a:lstStyle/>
        <a:p>
          <a:pPr algn="r" rtl="1"/>
          <a:endParaRPr lang="he-IL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pPr algn="r" rtl="1"/>
          <a:endParaRPr lang="he-IL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pPr algn="r" rtl="1"/>
          <a:endParaRPr lang="he-IL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985C4789-3F84-44F3-B2BB-A92B76B7684E}" type="pres">
      <dgm:prSet presAssocID="{68F6A493-3136-44A2-A2E8-4D23A1C99F96}" presName="parSh" presStyleLbl="node1" presStyleIdx="4" presStyleCnt="5" custLinFactNeighborX="20925"/>
      <dgm:spPr/>
      <dgm:t>
        <a:bodyPr/>
        <a:lstStyle/>
        <a:p>
          <a:pPr algn="r" rtl="1"/>
          <a:endParaRPr lang="he-IL"/>
        </a:p>
      </dgm:t>
    </dgm:pt>
    <dgm:pt modelId="{CFF3288D-D74C-44EF-8248-56A581067ACD}" type="pres">
      <dgm:prSet presAssocID="{68F6A493-3136-44A2-A2E8-4D23A1C99F96}" presName="desTx" presStyleLbl="fgAcc1" presStyleIdx="4" presStyleCnt="5" custLinFactNeighborX="-22278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192EC-E0C4-42C9-B04B-F3465AEB622A}">
      <dsp:nvSpPr>
        <dsp:cNvPr id="0" name=""/>
        <dsp:cNvSpPr/>
      </dsp:nvSpPr>
      <dsp:spPr>
        <a:xfrm>
          <a:off x="300799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sp:txBody>
      <dsp:txXfrm>
        <a:off x="300799" y="968428"/>
        <a:ext cx="1407698" cy="563079"/>
      </dsp:txXfrm>
    </dsp:sp>
    <dsp:sp modelId="{0C3601CC-B5F1-4072-9269-74F248F8C61D}">
      <dsp:nvSpPr>
        <dsp:cNvPr id="0" name=""/>
        <dsp:cNvSpPr/>
      </dsp:nvSpPr>
      <dsp:spPr>
        <a:xfrm>
          <a:off x="0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sp:txBody>
      <dsp:txXfrm>
        <a:off x="37115" y="1568623"/>
        <a:ext cx="1333468" cy="1192970"/>
      </dsp:txXfrm>
    </dsp:sp>
    <dsp:sp modelId="{3081B2B2-3C00-4CAD-860E-7CF32819F02C}">
      <dsp:nvSpPr>
        <dsp:cNvPr id="0" name=""/>
        <dsp:cNvSpPr/>
      </dsp:nvSpPr>
      <dsp:spPr>
        <a:xfrm flipH="1">
          <a:off x="1921900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27043" y="1144825"/>
        <a:ext cx="347269" cy="210286"/>
      </dsp:txXfrm>
    </dsp:sp>
    <dsp:sp modelId="{038C241C-36B3-424B-B80F-BE986E3CF6B0}">
      <dsp:nvSpPr>
        <dsp:cNvPr id="0" name=""/>
        <dsp:cNvSpPr/>
      </dsp:nvSpPr>
      <dsp:spPr>
        <a:xfrm>
          <a:off x="2562106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sp:txBody>
      <dsp:txXfrm>
        <a:off x="2562106" y="968428"/>
        <a:ext cx="1407698" cy="563079"/>
      </dsp:txXfrm>
    </dsp:sp>
    <dsp:sp modelId="{265504F2-B3CF-4661-9B46-BC2F01F973FB}">
      <dsp:nvSpPr>
        <dsp:cNvPr id="0" name=""/>
        <dsp:cNvSpPr/>
      </dsp:nvSpPr>
      <dsp:spPr>
        <a:xfrm>
          <a:off x="2242261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sp:txBody>
      <dsp:txXfrm>
        <a:off x="2279376" y="1568623"/>
        <a:ext cx="1333468" cy="1192970"/>
      </dsp:txXfrm>
    </dsp:sp>
    <dsp:sp modelId="{88AC6ECC-5499-4924-974E-31D5D33AE8C3}">
      <dsp:nvSpPr>
        <dsp:cNvPr id="0" name=""/>
        <dsp:cNvSpPr/>
      </dsp:nvSpPr>
      <dsp:spPr>
        <a:xfrm flipH="1">
          <a:off x="4183206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288349" y="1144825"/>
        <a:ext cx="347269" cy="210286"/>
      </dsp:txXfrm>
    </dsp:sp>
    <dsp:sp modelId="{7C03BE53-EBA2-4435-ADA7-A6D2A7F2FB02}">
      <dsp:nvSpPr>
        <dsp:cNvPr id="0" name=""/>
        <dsp:cNvSpPr/>
      </dsp:nvSpPr>
      <dsp:spPr>
        <a:xfrm>
          <a:off x="4823412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sp:txBody>
      <dsp:txXfrm>
        <a:off x="4823412" y="968428"/>
        <a:ext cx="1407698" cy="563079"/>
      </dsp:txXfrm>
    </dsp:sp>
    <dsp:sp modelId="{8299BF91-4F22-4B50-88A1-CA9B5C658BDC}">
      <dsp:nvSpPr>
        <dsp:cNvPr id="0" name=""/>
        <dsp:cNvSpPr/>
      </dsp:nvSpPr>
      <dsp:spPr>
        <a:xfrm>
          <a:off x="4503568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sp:txBody>
      <dsp:txXfrm>
        <a:off x="4540683" y="1568623"/>
        <a:ext cx="1333468" cy="1192970"/>
      </dsp:txXfrm>
    </dsp:sp>
    <dsp:sp modelId="{CF7BFC9A-01FF-4197-B380-237018FB5645}">
      <dsp:nvSpPr>
        <dsp:cNvPr id="0" name=""/>
        <dsp:cNvSpPr/>
      </dsp:nvSpPr>
      <dsp:spPr>
        <a:xfrm flipH="1">
          <a:off x="6444512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549655" y="1144825"/>
        <a:ext cx="347269" cy="210286"/>
      </dsp:txXfrm>
    </dsp:sp>
    <dsp:sp modelId="{7F87C44D-3379-4868-9213-0BD217F3C143}">
      <dsp:nvSpPr>
        <dsp:cNvPr id="0" name=""/>
        <dsp:cNvSpPr/>
      </dsp:nvSpPr>
      <dsp:spPr>
        <a:xfrm>
          <a:off x="7084718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sp:txBody>
      <dsp:txXfrm>
        <a:off x="7084718" y="968428"/>
        <a:ext cx="1407698" cy="563079"/>
      </dsp:txXfrm>
    </dsp:sp>
    <dsp:sp modelId="{D06E625A-E449-4CE6-986C-48022521A5F1}">
      <dsp:nvSpPr>
        <dsp:cNvPr id="0" name=""/>
        <dsp:cNvSpPr/>
      </dsp:nvSpPr>
      <dsp:spPr>
        <a:xfrm>
          <a:off x="6764874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sp:txBody>
      <dsp:txXfrm>
        <a:off x="6801989" y="1568623"/>
        <a:ext cx="1333468" cy="1192970"/>
      </dsp:txXfrm>
    </dsp:sp>
    <dsp:sp modelId="{C671EBB1-52CC-4458-8A43-D9AB1BA6D92E}">
      <dsp:nvSpPr>
        <dsp:cNvPr id="0" name=""/>
        <dsp:cNvSpPr/>
      </dsp:nvSpPr>
      <dsp:spPr>
        <a:xfrm flipH="1">
          <a:off x="8705818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50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810961" y="1144825"/>
        <a:ext cx="347269" cy="210286"/>
      </dsp:txXfrm>
    </dsp:sp>
    <dsp:sp modelId="{985C4789-3F84-44F3-B2BB-A92B76B7684E}">
      <dsp:nvSpPr>
        <dsp:cNvPr id="0" name=""/>
        <dsp:cNvSpPr/>
      </dsp:nvSpPr>
      <dsp:spPr>
        <a:xfrm>
          <a:off x="9346024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פריט</a:t>
          </a:r>
        </a:p>
      </dsp:txBody>
      <dsp:txXfrm>
        <a:off x="9346024" y="968428"/>
        <a:ext cx="1407698" cy="563079"/>
      </dsp:txXfrm>
    </dsp:sp>
    <dsp:sp modelId="{CFF3288D-D74C-44EF-8248-56A581067ACD}">
      <dsp:nvSpPr>
        <dsp:cNvPr id="0" name=""/>
        <dsp:cNvSpPr/>
      </dsp:nvSpPr>
      <dsp:spPr>
        <a:xfrm>
          <a:off x="9026180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טקסט</a:t>
          </a:r>
        </a:p>
      </dsp:txBody>
      <dsp:txXfrm>
        <a:off x="9063295" y="1568623"/>
        <a:ext cx="1333468" cy="1192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761991DB-DEE8-4174-9435-9D9F721C6C6A}" type="datetimeFigureOut">
              <a:t>כ"ט/אלול/תשע"ג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A7666ED7-631A-46AF-B451-227D0A8685A0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>
                <a:cs typeface="Calibri"/>
              </a:rPr>
              <a:t>עיצבנו תבנית זו</a:t>
            </a:r>
            <a:r>
              <a:rPr lang="he-IL" baseline="0" dirty="0">
                <a:cs typeface="Calibri"/>
              </a:rPr>
              <a:t> כך שלכל חבר בצוות הפרוייקט יש ערכת שקופיות עם ערכת נושא משלה, שבה חבר הצוות יכול להציג את המחקר שהוא ביצע. חברים, כך תוכלו להוסיף שקופית חדשה לערכה שלכם: </a:t>
            </a:r>
          </a:p>
          <a:p>
            <a:pPr algn="r" rtl="1"/>
            <a:r>
              <a:rPr lang="he-IL" baseline="0" dirty="0">
                <a:cs typeface="Calibri"/>
              </a:rPr>
              <a:t/>
            </a:r>
            <a:br>
              <a:rPr lang="he-IL" baseline="0" dirty="0">
                <a:cs typeface="Calibri"/>
              </a:rPr>
            </a:br>
            <a:endParaRPr lang="he-IL" baseline="0" dirty="0">
              <a:cs typeface="Calibri"/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he-IL" dirty="0">
                <a:cs typeface="Calibri"/>
              </a:rPr>
              <a:t>סמנו היכן ברצונכם להוסיף את השקופית:</a:t>
            </a:r>
            <a:r>
              <a:rPr lang="he-IL" baseline="0" dirty="0">
                <a:cs typeface="Calibri"/>
              </a:rPr>
              <a:t> בחרו </a:t>
            </a:r>
            <a:r>
              <a:rPr lang="he-IL" dirty="0">
                <a:cs typeface="Calibri"/>
              </a:rPr>
              <a:t>שקופית </a:t>
            </a:r>
            <a:r>
              <a:rPr lang="he-IL" baseline="0" dirty="0">
                <a:cs typeface="Calibri"/>
              </a:rPr>
              <a:t>קיימת בחלונית 'תמונות ממוזערות',</a:t>
            </a:r>
            <a:r>
              <a:rPr lang="he-IL" dirty="0"/>
              <a:t>לחצו על לחצן 'שקופית חדשה'</a:t>
            </a:r>
            <a:r>
              <a:rPr lang="he-IL" baseline="0" dirty="0"/>
              <a:t> ולאחר מכן </a:t>
            </a:r>
            <a:r>
              <a:rPr lang="he-IL" dirty="0"/>
              <a:t>בחרו פריסה.</a:t>
            </a:r>
            <a:r>
              <a:rPr lang="he-IL" baseline="0" dirty="0"/>
              <a:t> 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he-IL" baseline="0" dirty="0">
                <a:cs typeface="Calibri"/>
              </a:rPr>
              <a:t/>
            </a:r>
            <a:br>
              <a:rPr lang="he-IL" baseline="0" dirty="0">
                <a:cs typeface="Calibri"/>
              </a:rPr>
            </a:br>
            <a:endParaRPr lang="he-IL" baseline="0" dirty="0">
              <a:cs typeface="Calibri"/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he-IL" baseline="0" dirty="0"/>
              <a:t>השקופית החדשה תהיה מאותה ערכת נושא כמו השקופית הקודמת שבחרת. 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he-IL" b="1" baseline="0" dirty="0">
                <a:cs typeface="Calibri"/>
              </a:rPr>
              <a:t/>
            </a:r>
            <a:br>
              <a:rPr lang="he-IL" b="1" baseline="0" dirty="0">
                <a:cs typeface="Calibri"/>
              </a:rPr>
            </a:br>
            <a:endParaRPr lang="he-IL" b="1" baseline="0" dirty="0">
              <a:cs typeface="Calibri"/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r>
              <a:rPr lang="he-IL" b="1" baseline="0" dirty="0"/>
              <a:t>זהירות! </a:t>
            </a:r>
            <a:r>
              <a:rPr lang="he-IL" baseline="0" dirty="0"/>
              <a:t>אל תרגיזו את חבריכם המציגים גם הם, על-ידי החלפה של ערכות הנושא שלהם בטעות. הדבר עלול לקרות אם תבחרו ב'משתנה' עבור ערכת הנושא בכרטיסיה 'עיצוב', פעולה המגדירה את כל השקופיות במצגת למראה זה</a:t>
            </a:r>
            <a:r>
              <a:rPr lang="he-IL" baseline="0"/>
              <a:t>. 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A7666ED7-631A-46AF-B451-227D0A8685A0}" type="slidenum">
              <a:rPr lang="he-IL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r" latinLnBrk="0">
              <a:lnSpc>
                <a:spcPct val="80000"/>
              </a:lnSpc>
              <a:defRPr lang="he-IL" sz="8800" spc="-120" baseline="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57603" y="4206876"/>
            <a:ext cx="9228201" cy="164592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he-IL" sz="3200">
                <a:solidFill>
                  <a:srgbClr val="262626"/>
                </a:solidFill>
                <a:latin typeface="+mj-lt"/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 flipV="1">
            <a:off x="676656" y="2011680"/>
            <a:ext cx="10753725" cy="3766185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F4E5243-F52A-4D37-9694-EB26C6C31910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V="1">
            <a:off x="771525" y="695325"/>
            <a:ext cx="2628900" cy="4800600"/>
          </a:xfrm>
        </p:spPr>
        <p:txBody>
          <a:bodyPr vert="eaVert"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3695699" y="714375"/>
            <a:ext cx="7734300" cy="5400675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3A77B6E1-634A-48DC-9E8B-D894023267EF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r" latinLnBrk="0">
              <a:lnSpc>
                <a:spcPct val="80000"/>
              </a:lnSpc>
              <a:defRPr lang="he-IL" sz="8800" spc="-120" baseline="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201798" y="4206876"/>
            <a:ext cx="9228201" cy="164592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he-IL" sz="3200">
                <a:solidFill>
                  <a:schemeClr val="bg1"/>
                </a:solidFill>
                <a:latin typeface="+mj-lt"/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B2D3E9E-A95C-48F2-B4BF-A71542E0BE9A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algn="r" latinLnBrk="0">
              <a:lnSpc>
                <a:spcPct val="80000"/>
              </a:lnSpc>
              <a:defRPr lang="he-IL" sz="8800" b="0" baseline="0">
                <a:solidFill>
                  <a:schemeClr val="accent1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079934" y="4204209"/>
            <a:ext cx="9226296" cy="1645920"/>
          </a:xfrm>
        </p:spPr>
        <p:txBody>
          <a:bodyPr anchor="t">
            <a:normAutofit/>
          </a:bodyPr>
          <a:lstStyle>
            <a:lvl1pPr marL="0" indent="0" algn="r" latinLnBrk="0">
              <a:buNone/>
              <a:defRPr lang="he-IL" sz="3200">
                <a:solidFill>
                  <a:schemeClr val="tx1"/>
                </a:solidFill>
                <a:latin typeface="+mj-lt"/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 algn="r"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1885" y="1998134"/>
            <a:ext cx="4663440" cy="376732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766559" y="1998134"/>
            <a:ext cx="4663440" cy="376732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F12952B5-7A2F-4CC8-B7CE-9234E21C2837}" type="datetimeFigureOut">
              <a:t>כ"ט/אלול/תשע"ג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435607" y="2040467"/>
            <a:ext cx="4663440" cy="723400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435607" y="2753084"/>
            <a:ext cx="4663440" cy="3200400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766559" y="2038435"/>
            <a:ext cx="4663440" cy="722376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766559" y="2750990"/>
            <a:ext cx="4663440" cy="3200400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E1DA07A-9201-4B4B-BAF2-015AFA30F520}" type="datetimeFigureOut">
              <a:t>כ"ט/אלול/תשע"ג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3D7E00A-486F-4252-8B1D-E32645521F49}" type="datetimeFigureOut">
              <a:t>כ"ט/אלול/תשע"ג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8DDF5F92-E675-4B36-9A60-69A962A68675}" type="datetimeFigureOut">
              <a:t>כ"ט/אלול/תשע"ג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444519" y="542282"/>
            <a:ext cx="3383280" cy="1920240"/>
          </a:xfrm>
        </p:spPr>
        <p:txBody>
          <a:bodyPr anchor="b">
            <a:noAutofit/>
          </a:bodyPr>
          <a:lstStyle>
            <a:lvl1pPr algn="r" latinLnBrk="0">
              <a:lnSpc>
                <a:spcPct val="85000"/>
              </a:lnSpc>
              <a:defRPr lang="he-IL" sz="400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33999" y="762000"/>
            <a:ext cx="6096000" cy="4572000"/>
          </a:xfrm>
        </p:spPr>
        <p:txBody>
          <a:bodyPr/>
          <a:lstStyle>
            <a:lvl1pPr algn="r" latinLnBrk="0">
              <a:defRPr lang="he-IL" sz="3200"/>
            </a:lvl1pPr>
            <a:lvl2pPr algn="r" latinLnBrk="0">
              <a:defRPr lang="he-IL" sz="2800"/>
            </a:lvl2pPr>
            <a:lvl3pPr algn="r" latinLnBrk="0">
              <a:defRPr lang="he-IL" sz="2400"/>
            </a:lvl3pPr>
            <a:lvl4pPr algn="r" latinLnBrk="0">
              <a:defRPr lang="he-IL" sz="2000"/>
            </a:lvl4pPr>
            <a:lvl5pPr algn="r" latinLnBrk="0">
              <a:defRPr lang="he-IL" sz="2000"/>
            </a:lvl5pPr>
            <a:lvl6pPr algn="r" latinLnBrk="0">
              <a:defRPr lang="he-IL" sz="2000"/>
            </a:lvl6pPr>
            <a:lvl7pPr algn="r" latinLnBrk="0">
              <a:defRPr lang="he-IL" sz="2000"/>
            </a:lvl7pPr>
            <a:lvl8pPr algn="r" latinLnBrk="0">
              <a:defRPr lang="he-IL" sz="2000"/>
            </a:lvl8pPr>
            <a:lvl9pPr algn="r" latinLnBrk="0">
              <a:defRPr lang="he-IL" sz="20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9097" y="2511813"/>
            <a:ext cx="3398520" cy="3126987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 sz="1800">
                <a:solidFill>
                  <a:srgbClr val="262626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F6E2C9B-5FA2-460D-9BE7-B0812FC2A6FF}" type="datetimeFigureOut">
              <a:t>כ"ט/אלול/תשע"ג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B2D3E9E-A95C-48F2-B4BF-A71542E0BE9A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algn="r" latinLnBrk="0">
              <a:defRPr lang="he-IL" sz="3200" b="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מונה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r" latinLnBrk="0">
              <a:spcBef>
                <a:spcPts val="800"/>
              </a:spcBef>
              <a:buNone/>
              <a:defRPr lang="he-IL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200655" y="5909735"/>
            <a:ext cx="9229344" cy="533400"/>
          </a:xfrm>
        </p:spPr>
        <p:txBody>
          <a:bodyPr>
            <a:normAutofit/>
          </a:bodyPr>
          <a:lstStyle>
            <a:lvl1pPr marL="0" indent="0" algn="r" latinLnBrk="0">
              <a:lnSpc>
                <a:spcPct val="90000"/>
              </a:lnSpc>
              <a:buNone/>
              <a:defRPr lang="he-IL" sz="1400">
                <a:solidFill>
                  <a:srgbClr val="262626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מציין מיקום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13" name="מציין מיקום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4" name="מציין מיקום מספר שקופית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676656" y="2011680"/>
            <a:ext cx="10753725" cy="3766185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F4E5243-F52A-4D37-9694-EB26C6C31910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V="1">
            <a:off x="771525" y="695325"/>
            <a:ext cx="2628900" cy="4800600"/>
          </a:xfrm>
        </p:spPr>
        <p:txBody>
          <a:bodyPr vert="eaVert"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3695699" y="714375"/>
            <a:ext cx="7734300" cy="5400675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3A77B6E1-634A-48DC-9E8B-D894023267EF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r" latinLnBrk="0">
              <a:lnSpc>
                <a:spcPct val="80000"/>
              </a:lnSpc>
              <a:defRPr lang="he-IL" sz="8800" spc="-120" baseline="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075960" y="4206876"/>
            <a:ext cx="9228201" cy="164592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he-IL" sz="3200">
                <a:solidFill>
                  <a:srgbClr val="262626"/>
                </a:solidFill>
                <a:latin typeface="+mj-lt"/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B2D3E9E-A95C-48F2-B4BF-A71542E0BE9A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algn="r" latinLnBrk="0">
              <a:lnSpc>
                <a:spcPct val="80000"/>
              </a:lnSpc>
              <a:defRPr lang="he-IL" sz="8800" b="0" baseline="0">
                <a:solidFill>
                  <a:schemeClr val="accent1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157984" y="4204209"/>
            <a:ext cx="9226296" cy="1645920"/>
          </a:xfrm>
        </p:spPr>
        <p:txBody>
          <a:bodyPr anchor="t">
            <a:normAutofit/>
          </a:bodyPr>
          <a:lstStyle>
            <a:lvl1pPr marL="0" indent="0" algn="r" latinLnBrk="0">
              <a:buNone/>
              <a:defRPr lang="he-IL" sz="3200">
                <a:solidFill>
                  <a:schemeClr val="tx1"/>
                </a:solidFill>
                <a:latin typeface="+mj-lt"/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 algn="r"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1885" y="1998134"/>
            <a:ext cx="4663440" cy="376732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766559" y="1998134"/>
            <a:ext cx="4663440" cy="376732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F12952B5-7A2F-4CC8-B7CE-9234E21C2837}" type="datetimeFigureOut">
              <a:t>כ"ט/אלול/תשע"ג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435607" y="2040467"/>
            <a:ext cx="4663440" cy="723400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435607" y="2753084"/>
            <a:ext cx="4663440" cy="3200400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766559" y="2038435"/>
            <a:ext cx="4663440" cy="722376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766559" y="2750990"/>
            <a:ext cx="4663440" cy="3200400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E1DA07A-9201-4B4B-BAF2-015AFA30F520}" type="datetimeFigureOut">
              <a:t>כ"ט/אלול/תשע"ג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3D7E00A-486F-4252-8B1D-E32645521F49}" type="datetimeFigureOut">
              <a:t>כ"ט/אלול/תשע"ג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8DDF5F92-E675-4B36-9A60-69A962A68675}" type="datetimeFigureOut">
              <a:t>כ"ט/אלול/תשע"ג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algn="r" latinLnBrk="0">
              <a:lnSpc>
                <a:spcPct val="80000"/>
              </a:lnSpc>
              <a:defRPr lang="he-IL" sz="8800" b="0" baseline="0">
                <a:solidFill>
                  <a:schemeClr val="accent1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089403" y="4204209"/>
            <a:ext cx="9226296" cy="1645920"/>
          </a:xfrm>
        </p:spPr>
        <p:txBody>
          <a:bodyPr anchor="t">
            <a:normAutofit/>
          </a:bodyPr>
          <a:lstStyle>
            <a:lvl1pPr marL="0" indent="0" algn="r" latinLnBrk="0">
              <a:buNone/>
              <a:defRPr lang="he-IL" sz="3200">
                <a:solidFill>
                  <a:schemeClr val="tx1"/>
                </a:solidFill>
                <a:latin typeface="+mj-lt"/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 algn="r"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411861" y="542282"/>
            <a:ext cx="3383280" cy="1920240"/>
          </a:xfrm>
        </p:spPr>
        <p:txBody>
          <a:bodyPr anchor="b">
            <a:noAutofit/>
          </a:bodyPr>
          <a:lstStyle>
            <a:lvl1pPr algn="r" latinLnBrk="0">
              <a:lnSpc>
                <a:spcPct val="85000"/>
              </a:lnSpc>
              <a:defRPr lang="he-IL" sz="400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33999" y="762000"/>
            <a:ext cx="6096000" cy="4572000"/>
          </a:xfrm>
        </p:spPr>
        <p:txBody>
          <a:bodyPr/>
          <a:lstStyle>
            <a:lvl1pPr algn="r" latinLnBrk="0">
              <a:defRPr lang="he-IL" sz="3200"/>
            </a:lvl1pPr>
            <a:lvl2pPr algn="r" latinLnBrk="0">
              <a:defRPr lang="he-IL" sz="2800"/>
            </a:lvl2pPr>
            <a:lvl3pPr algn="r" latinLnBrk="0">
              <a:defRPr lang="he-IL" sz="2400"/>
            </a:lvl3pPr>
            <a:lvl4pPr algn="r" latinLnBrk="0">
              <a:defRPr lang="he-IL" sz="2000"/>
            </a:lvl4pPr>
            <a:lvl5pPr algn="r" latinLnBrk="0">
              <a:defRPr lang="he-IL" sz="2000"/>
            </a:lvl5pPr>
            <a:lvl6pPr algn="r" latinLnBrk="0">
              <a:defRPr lang="he-IL" sz="2000"/>
            </a:lvl6pPr>
            <a:lvl7pPr algn="r" latinLnBrk="0">
              <a:defRPr lang="he-IL" sz="2000"/>
            </a:lvl7pPr>
            <a:lvl8pPr algn="r" latinLnBrk="0">
              <a:defRPr lang="he-IL" sz="2000"/>
            </a:lvl8pPr>
            <a:lvl9pPr algn="r" latinLnBrk="0">
              <a:defRPr lang="he-IL" sz="20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26439" y="2511813"/>
            <a:ext cx="3398520" cy="3126987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 sz="1800">
                <a:solidFill>
                  <a:srgbClr val="262626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F6E2C9B-5FA2-460D-9BE7-B0812FC2A6FF}" type="datetimeFigureOut">
              <a:t>כ"ט/אלול/תשע"ג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algn="r" latinLnBrk="0">
              <a:defRPr lang="he-IL" sz="3200" b="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מונה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r" latinLnBrk="0">
              <a:spcBef>
                <a:spcPts val="800"/>
              </a:spcBef>
              <a:buNone/>
              <a:defRPr lang="he-IL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200655" y="5909735"/>
            <a:ext cx="9229344" cy="533400"/>
          </a:xfrm>
        </p:spPr>
        <p:txBody>
          <a:bodyPr>
            <a:normAutofit/>
          </a:bodyPr>
          <a:lstStyle>
            <a:lvl1pPr marL="0" indent="0" algn="r" latinLnBrk="0">
              <a:lnSpc>
                <a:spcPct val="90000"/>
              </a:lnSpc>
              <a:buNone/>
              <a:defRPr lang="he-IL" sz="1400">
                <a:solidFill>
                  <a:srgbClr val="262626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מציין מיקום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13" name="מציין מיקום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4" name="מציין מיקום מספר שקופית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676656" y="2011680"/>
            <a:ext cx="10753725" cy="3766185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F4E5243-F52A-4D37-9694-EB26C6C31910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V="1">
            <a:off x="709041" y="695325"/>
            <a:ext cx="2628900" cy="4800600"/>
          </a:xfrm>
        </p:spPr>
        <p:txBody>
          <a:bodyPr vert="eaVert"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3695699" y="714375"/>
            <a:ext cx="7734300" cy="5400675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3A77B6E1-634A-48DC-9E8B-D894023267EF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r" latinLnBrk="0">
              <a:lnSpc>
                <a:spcPct val="80000"/>
              </a:lnSpc>
              <a:defRPr lang="he-IL" sz="8800" spc="-120" baseline="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57603" y="4206876"/>
            <a:ext cx="9228201" cy="164592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he-IL" sz="3200">
                <a:solidFill>
                  <a:schemeClr val="bg1"/>
                </a:solidFill>
                <a:latin typeface="+mj-lt"/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B2D3E9E-A95C-48F2-B4BF-A71542E0BE9A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algn="r" latinLnBrk="0">
              <a:lnSpc>
                <a:spcPct val="80000"/>
              </a:lnSpc>
              <a:defRPr lang="he-IL" sz="8800" b="0" baseline="0">
                <a:solidFill>
                  <a:schemeClr val="accent1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157984" y="4204209"/>
            <a:ext cx="9226296" cy="1645920"/>
          </a:xfrm>
        </p:spPr>
        <p:txBody>
          <a:bodyPr anchor="t">
            <a:normAutofit/>
          </a:bodyPr>
          <a:lstStyle>
            <a:lvl1pPr marL="0" indent="0" algn="r" latinLnBrk="0">
              <a:buNone/>
              <a:defRPr lang="he-IL" sz="3200">
                <a:solidFill>
                  <a:schemeClr val="tx1"/>
                </a:solidFill>
                <a:latin typeface="+mj-lt"/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 algn="r"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1885" y="1998134"/>
            <a:ext cx="4663440" cy="376732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766559" y="1998134"/>
            <a:ext cx="4663440" cy="376732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F12952B5-7A2F-4CC8-B7CE-9234E21C2837}" type="datetimeFigureOut">
              <a:t>כ"ט/אלול/תשע"ג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435607" y="2040467"/>
            <a:ext cx="4663440" cy="723400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435607" y="2753084"/>
            <a:ext cx="4663440" cy="3200400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766559" y="2038435"/>
            <a:ext cx="4663440" cy="722376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766559" y="2750990"/>
            <a:ext cx="4663440" cy="3200400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E1DA07A-9201-4B4B-BAF2-015AFA30F520}" type="datetimeFigureOut">
              <a:t>כ"ט/אלול/תשע"ג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3D7E00A-486F-4252-8B1D-E32645521F49}" type="datetimeFigureOut">
              <a:t>כ"ט/אלול/תשע"ג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80171" y="1998134"/>
            <a:ext cx="4663440" cy="376732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766559" y="1998134"/>
            <a:ext cx="4663440" cy="376732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F12952B5-7A2F-4CC8-B7CE-9234E21C2837}" type="datetimeFigureOut">
              <a:t>כ"ט/אלול/תשע"ג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8DDF5F92-E675-4B36-9A60-69A962A68675}" type="datetimeFigureOut">
              <a:t>כ"ט/אלול/תשע"ג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460847" y="542282"/>
            <a:ext cx="3383280" cy="1920240"/>
          </a:xfrm>
        </p:spPr>
        <p:txBody>
          <a:bodyPr anchor="b">
            <a:noAutofit/>
          </a:bodyPr>
          <a:lstStyle>
            <a:lvl1pPr algn="r" latinLnBrk="0">
              <a:lnSpc>
                <a:spcPct val="85000"/>
              </a:lnSpc>
              <a:defRPr lang="he-IL" sz="400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33999" y="762000"/>
            <a:ext cx="6096000" cy="4572000"/>
          </a:xfrm>
        </p:spPr>
        <p:txBody>
          <a:bodyPr/>
          <a:lstStyle>
            <a:lvl1pPr algn="r" latinLnBrk="0">
              <a:defRPr lang="he-IL" sz="3200"/>
            </a:lvl1pPr>
            <a:lvl2pPr algn="r" latinLnBrk="0">
              <a:defRPr lang="he-IL" sz="2800"/>
            </a:lvl2pPr>
            <a:lvl3pPr algn="r" latinLnBrk="0">
              <a:defRPr lang="he-IL" sz="2400"/>
            </a:lvl3pPr>
            <a:lvl4pPr algn="r" latinLnBrk="0">
              <a:defRPr lang="he-IL" sz="2000"/>
            </a:lvl4pPr>
            <a:lvl5pPr algn="r" latinLnBrk="0">
              <a:defRPr lang="he-IL" sz="2000"/>
            </a:lvl5pPr>
            <a:lvl6pPr algn="r" latinLnBrk="0">
              <a:defRPr lang="he-IL" sz="2000"/>
            </a:lvl6pPr>
            <a:lvl7pPr algn="r" latinLnBrk="0">
              <a:defRPr lang="he-IL" sz="2000"/>
            </a:lvl7pPr>
            <a:lvl8pPr algn="r" latinLnBrk="0">
              <a:defRPr lang="he-IL" sz="2000"/>
            </a:lvl8pPr>
            <a:lvl9pPr algn="r" latinLnBrk="0">
              <a:defRPr lang="he-IL" sz="20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75425" y="2511813"/>
            <a:ext cx="3398520" cy="3126987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 sz="1800">
                <a:solidFill>
                  <a:srgbClr val="262626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F6E2C9B-5FA2-460D-9BE7-B0812FC2A6FF}" type="datetimeFigureOut">
              <a:t>כ"ט/אלול/תשע"ג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algn="r" latinLnBrk="0">
              <a:defRPr lang="he-IL" sz="3200" b="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מונה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r" latinLnBrk="0">
              <a:spcBef>
                <a:spcPts val="800"/>
              </a:spcBef>
              <a:buNone/>
              <a:defRPr lang="he-IL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200655" y="5909735"/>
            <a:ext cx="9229344" cy="533400"/>
          </a:xfrm>
        </p:spPr>
        <p:txBody>
          <a:bodyPr>
            <a:normAutofit/>
          </a:bodyPr>
          <a:lstStyle>
            <a:lvl1pPr marL="0" indent="0" algn="r" latinLnBrk="0">
              <a:lnSpc>
                <a:spcPct val="90000"/>
              </a:lnSpc>
              <a:buNone/>
              <a:defRPr lang="he-IL" sz="1400">
                <a:solidFill>
                  <a:srgbClr val="262626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מציין מיקום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13" name="מציין מיקום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4" name="מציין מיקום מספר שקופית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676656" y="2011680"/>
            <a:ext cx="10753725" cy="3766185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5F4E5243-F52A-4D37-9694-EB26C6C31910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V="1">
            <a:off x="758027" y="695325"/>
            <a:ext cx="2628900" cy="4800600"/>
          </a:xfrm>
        </p:spPr>
        <p:txBody>
          <a:bodyPr vert="eaVert"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3695699" y="714375"/>
            <a:ext cx="7734300" cy="5400675"/>
          </a:xfrm>
        </p:spPr>
        <p:txBody>
          <a:bodyPr vert="eaVert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3A77B6E1-634A-48DC-9E8B-D894023267EF}" type="datetimeFigureOut"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435607" y="2040467"/>
            <a:ext cx="4663440" cy="723400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435607" y="2753084"/>
            <a:ext cx="4663440" cy="3200400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766559" y="2038435"/>
            <a:ext cx="4663440" cy="722376"/>
          </a:xfrm>
        </p:spPr>
        <p:txBody>
          <a:bodyPr anchor="ctr">
            <a:normAutofit/>
          </a:bodyPr>
          <a:lstStyle>
            <a:lvl1pPr marL="0" indent="0" algn="r" latinLnBrk="0">
              <a:buNone/>
              <a:defRPr lang="he-IL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766559" y="2750990"/>
            <a:ext cx="4663440" cy="3200400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CE1DA07A-9201-4B4B-BAF2-015AFA30F520}" type="datetimeFigureOut">
              <a:t>כ"ט/אלול/תשע"ג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3D7E00A-486F-4252-8B1D-E32645521F49}" type="datetimeFigureOut">
              <a:t>כ"ט/אלול/תשע"ג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8DDF5F92-E675-4B36-9A60-69A962A68675}" type="datetimeFigureOut">
              <a:t>כ"ט/אלול/תשע"ג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420026" y="542282"/>
            <a:ext cx="3383280" cy="1920240"/>
          </a:xfrm>
        </p:spPr>
        <p:txBody>
          <a:bodyPr anchor="b">
            <a:noAutofit/>
          </a:bodyPr>
          <a:lstStyle>
            <a:lvl1pPr algn="r" latinLnBrk="0">
              <a:lnSpc>
                <a:spcPct val="85000"/>
              </a:lnSpc>
              <a:defRPr lang="he-IL" sz="400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33999" y="762000"/>
            <a:ext cx="6096000" cy="4572000"/>
          </a:xfrm>
        </p:spPr>
        <p:txBody>
          <a:bodyPr/>
          <a:lstStyle>
            <a:lvl1pPr algn="r" latinLnBrk="0">
              <a:defRPr lang="he-IL" sz="3200"/>
            </a:lvl1pPr>
            <a:lvl2pPr algn="r" latinLnBrk="0">
              <a:defRPr lang="he-IL" sz="2800"/>
            </a:lvl2pPr>
            <a:lvl3pPr algn="r" latinLnBrk="0">
              <a:defRPr lang="he-IL" sz="2400"/>
            </a:lvl3pPr>
            <a:lvl4pPr algn="r" latinLnBrk="0">
              <a:defRPr lang="he-IL" sz="2000"/>
            </a:lvl4pPr>
            <a:lvl5pPr algn="r" latinLnBrk="0">
              <a:defRPr lang="he-IL" sz="2000"/>
            </a:lvl5pPr>
            <a:lvl6pPr algn="r" latinLnBrk="0">
              <a:defRPr lang="he-IL" sz="2000"/>
            </a:lvl6pPr>
            <a:lvl7pPr algn="r" latinLnBrk="0">
              <a:defRPr lang="he-IL" sz="2000"/>
            </a:lvl7pPr>
            <a:lvl8pPr algn="r" latinLnBrk="0">
              <a:defRPr lang="he-IL" sz="2000"/>
            </a:lvl8pPr>
            <a:lvl9pPr algn="r" latinLnBrk="0">
              <a:defRPr lang="he-IL" sz="20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34604" y="2511813"/>
            <a:ext cx="3398520" cy="3126987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 sz="1800">
                <a:solidFill>
                  <a:srgbClr val="262626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F6E2C9B-5FA2-460D-9BE7-B0812FC2A6FF}" type="datetimeFigureOut">
              <a:t>כ"ט/אלול/תשע"ג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algn="r" latinLnBrk="0">
              <a:defRPr lang="he-IL" sz="3200" b="0">
                <a:solidFill>
                  <a:srgbClr val="FFFFFF"/>
                </a:solidFill>
              </a:defRPr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מונה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r" latinLnBrk="0">
              <a:spcBef>
                <a:spcPts val="800"/>
              </a:spcBef>
              <a:buNone/>
              <a:defRPr lang="he-IL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200655" y="5909735"/>
            <a:ext cx="9229344" cy="533400"/>
          </a:xfrm>
        </p:spPr>
        <p:txBody>
          <a:bodyPr>
            <a:normAutofit/>
          </a:bodyPr>
          <a:lstStyle>
            <a:lvl1pPr marL="0" indent="0" algn="r" latinLnBrk="0">
              <a:lnSpc>
                <a:spcPct val="90000"/>
              </a:lnSpc>
              <a:buNone/>
              <a:defRPr lang="he-IL" sz="1400">
                <a:solidFill>
                  <a:srgbClr val="262626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מציין מיקום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fld id="{5586B75A-687E-405C-8A0B-8D00578BA2C3}" type="datetimeFigureOut">
              <a:pPr algn="r" rtl="1"/>
              <a:t>כ"ט/אלול/תשע"ג</a:t>
            </a:fld>
            <a:endParaRPr lang="he-IL"/>
          </a:p>
        </p:txBody>
      </p:sp>
      <p:sp>
        <p:nvSpPr>
          <p:cNvPr id="13" name="מציין מיקום כותרת תחתונה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14" name="מציין מיקום מספר שקופית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latinLnBrk="0">
              <a:defRPr lang="he-IL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7315199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950">
                <a:solidFill>
                  <a:schemeClr val="tx1">
                    <a:alpha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586B75A-687E-405C-8A0B-8D00578BA2C3}" type="datetimeFigureOut">
              <a:rPr lang="he-IL" smtClean="0"/>
              <a:pPr/>
              <a:t>כ"ט/אלול/תשע"ג</a:t>
            </a:fld>
            <a:endParaRPr lang="he-IL" dirty="0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6400799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950" cap="all" baseline="0">
                <a:solidFill>
                  <a:schemeClr val="tx1">
                    <a:alpha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200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latinLnBrk="0">
              <a:defRPr lang="he-IL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lang="he-IL" sz="5400" kern="1200" spc="-120" baseline="0">
          <a:solidFill>
            <a:schemeClr val="accent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91440" indent="-91440" algn="l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he-IL" sz="24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347472" indent="-34290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24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548640" indent="-54864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2000" i="1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822960" indent="-82296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097280" indent="-109728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2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7315199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950">
                <a:solidFill>
                  <a:schemeClr val="tx1">
                    <a:alpha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586B75A-687E-405C-8A0B-8D00578BA2C3}" type="datetimeFigureOut">
              <a:rPr lang="he-IL" smtClean="0"/>
              <a:pPr/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6400799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950" cap="all" baseline="0">
                <a:solidFill>
                  <a:schemeClr val="tx1">
                    <a:alpha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44519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latinLnBrk="0">
              <a:defRPr lang="he-IL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lang="he-IL" sz="5400" kern="1200" spc="-120" baseline="0">
          <a:solidFill>
            <a:schemeClr val="accent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91440" indent="-91440" algn="l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he-IL" sz="24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347472" indent="-34290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24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548640" indent="-54864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2000" i="1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822960" indent="-82296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097280" indent="-109728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2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7315199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he-IL" sz="950">
                <a:solidFill>
                  <a:schemeClr val="tx1">
                    <a:alpha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5586B75A-687E-405C-8A0B-8D00578BA2C3}" type="datetimeFigureOut">
              <a:rPr lang="he-IL" smtClean="0"/>
              <a:pPr algn="r"/>
              <a:t>כ"ט/אלול/תשע"ג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6400799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he-IL" sz="950" cap="all" baseline="0">
                <a:solidFill>
                  <a:schemeClr val="tx1">
                    <a:alpha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11861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latinLnBrk="0">
              <a:defRPr lang="he-IL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lang="he-IL" sz="5400" kern="1200" spc="-120" baseline="0">
          <a:solidFill>
            <a:schemeClr val="accent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91440" indent="-91440" algn="l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he-IL" sz="24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347472" indent="-34290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24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548640" indent="-54864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2000" i="1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822960" indent="-82296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097280" indent="-109728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2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7315199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950">
                <a:solidFill>
                  <a:schemeClr val="tx1">
                    <a:alpha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586B75A-687E-405C-8A0B-8D00578BA2C3}" type="datetimeFigureOut">
              <a:rPr lang="he-IL" smtClean="0"/>
              <a:pPr/>
              <a:t>כ"ט/אלול/תשע"ג</a:t>
            </a:fld>
            <a:endParaRPr lang="he-IL" dirty="0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6400799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950" cap="all" baseline="0">
                <a:solidFill>
                  <a:schemeClr val="tx1">
                    <a:alpha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60847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latinLnBrk="0">
              <a:defRPr lang="he-IL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FAB73BC-B049-4115-A692-8D63A059BFB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lang="he-IL" sz="5400" kern="1200" spc="-120" baseline="0">
          <a:solidFill>
            <a:schemeClr val="accent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91440" indent="-91440" algn="l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he-IL" sz="24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347472" indent="-34290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24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548640" indent="-54864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2000" i="1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822960" indent="-82296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097280" indent="-1097280" algn="l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2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he-IL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he-IL" dirty="0"/>
              <a:t>שם </a:t>
            </a:r>
            <a:r>
              <a:rPr lang="he-IL" dirty="0" err="1"/>
              <a:t>הפרוייקט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/>
              <a:t>שם ומספר כיתה</a:t>
            </a:r>
          </a:p>
          <a:p>
            <a:pPr algn="r" rtl="1"/>
            <a:r>
              <a:rPr lang="he-IL"/>
              <a:t>מנחה</a:t>
            </a:r>
          </a:p>
          <a:p>
            <a:pPr algn="r" rtl="1"/>
            <a:r>
              <a:rPr lang="he-IL"/>
              <a:t>שמות חברי הקבוצה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he-IL" sz="8000"/>
              <a:t>תחום מחקר שני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/>
              <a:t>שם החבר בקבוצה</a:t>
            </a:r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תוכן תומך</a:t>
            </a:r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כותרת	</a:t>
            </a:r>
          </a:p>
        </p:txBody>
      </p:sp>
      <p:sp>
        <p:nvSpPr>
          <p:cNvPr id="7" name="מציין מיקום תוכן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he-IL" dirty="0"/>
              <a:t>פריט רשימה</a:t>
            </a:r>
          </a:p>
          <a:p>
            <a:pPr algn="r" rtl="1"/>
            <a:r>
              <a:rPr lang="he-IL" dirty="0"/>
              <a:t>פריט רשימה</a:t>
            </a:r>
          </a:p>
          <a:p>
            <a:pPr algn="r" rtl="1"/>
            <a:r>
              <a:rPr lang="he-IL" dirty="0"/>
              <a:t>פריט רשימה</a:t>
            </a:r>
          </a:p>
          <a:p>
            <a:pPr algn="r" rtl="1"/>
            <a:endParaRPr lang="he-IL" dirty="0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he-IL"/>
              <a:t>כותרת</a:t>
            </a:r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he-IL"/>
              <a:t>פריט רשימה</a:t>
            </a:r>
          </a:p>
          <a:p>
            <a:pPr algn="r" rtl="1"/>
            <a:r>
              <a:rPr lang="he-IL"/>
              <a:t>פריט רשימה</a:t>
            </a:r>
          </a:p>
          <a:p>
            <a:pPr algn="r" rtl="1"/>
            <a:r>
              <a:rPr lang="he-IL"/>
              <a:t>פריט רשימה</a:t>
            </a:r>
          </a:p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תוכן תומך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927314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תצפיות</a:t>
            </a:r>
            <a:r>
              <a:t/>
            </a:r>
            <a:br/>
            <a:r>
              <a:rPr lang="he-IL"/>
              <a:t>נתונים</a:t>
            </a:r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 rtl="1"/>
            <a:r>
              <a:rPr lang="he-IL"/>
              <a:t>מקום להצהרה אופציונלית</a:t>
            </a:r>
          </a:p>
        </p:txBody>
      </p:sp>
      <p:graphicFrame>
        <p:nvGraphicFramePr>
          <p:cNvPr id="9" name="מציין מיקום תוכן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259103"/>
              </p:ext>
            </p:extLst>
          </p:nvPr>
        </p:nvGraphicFramePr>
        <p:xfrm>
          <a:off x="5334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he-IL"/>
              <a:t>תחום מחקר שלישי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/>
              <a:t>שם החבר בקבוצה</a:t>
            </a:r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תוכן תומך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/>
              <a:t>כותרת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he-IL"/>
              <a:t>פריט רשימה</a:t>
            </a:r>
          </a:p>
          <a:p>
            <a:pPr algn="r" rtl="1"/>
            <a:r>
              <a:rPr lang="he-IL"/>
              <a:t>פריט רשימה</a:t>
            </a:r>
          </a:p>
          <a:p>
            <a:pPr algn="r" rtl="1"/>
            <a:r>
              <a:rPr lang="he-IL"/>
              <a:t>פריט רשימה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he-IL"/>
              <a:t>כותרת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he-IL"/>
              <a:t>פריט רשימה</a:t>
            </a:r>
          </a:p>
          <a:p>
            <a:pPr algn="r" rtl="1"/>
            <a:r>
              <a:rPr lang="he-IL"/>
              <a:t>פריט רשימה</a:t>
            </a:r>
          </a:p>
          <a:p>
            <a:pPr algn="r" rtl="1"/>
            <a:r>
              <a:rPr lang="he-IL"/>
              <a:t>פריט רשימה</a:t>
            </a:r>
          </a:p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תצפיות נתונים</a:t>
            </a:r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762128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תוכן תומך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178889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כותרת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כותרת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כותרת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כותרת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he-IL"/>
              <a:t>תקציר הפרוייקט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/>
              <a:t>מקום להצהרה אופציונלית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מסקנה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/>
              <a:t>סיכום קצר של מה שהתגלה על בסיס המחקר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לוח התכנים / נושאים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pPr algn="r" rtl="1"/>
            <a:r>
              <a:rPr lang="he-IL" dirty="0"/>
              <a:t>תיאור </a:t>
            </a:r>
            <a:r>
              <a:rPr lang="he-IL" dirty="0" err="1"/>
              <a:t>הפרוייקט</a:t>
            </a:r>
            <a:endParaRPr lang="he-IL" dirty="0"/>
          </a:p>
          <a:p>
            <a:pPr algn="r" rtl="1"/>
            <a:r>
              <a:rPr lang="he-IL" dirty="0"/>
              <a:t>מתודולוגיית </a:t>
            </a:r>
            <a:r>
              <a:rPr lang="he-IL" dirty="0" err="1"/>
              <a:t>הפרוייקט</a:t>
            </a:r>
            <a:endParaRPr lang="he-IL" dirty="0"/>
          </a:p>
          <a:p>
            <a:pPr algn="r" rtl="1"/>
            <a:r>
              <a:rPr lang="he-IL" dirty="0"/>
              <a:t>תוצאות/ממצאים מרכזיים</a:t>
            </a:r>
          </a:p>
          <a:p>
            <a:pPr algn="r" rtl="1"/>
            <a:r>
              <a:rPr lang="he-IL" dirty="0"/>
              <a:t>הסתעפות המחקר</a:t>
            </a:r>
          </a:p>
          <a:p>
            <a:pPr algn="r" rtl="1"/>
            <a:r>
              <a:rPr lang="he-IL" dirty="0"/>
              <a:t>מסקנה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נספח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/>
              <a:t>מקורות מצוטטים</a:t>
            </a:r>
          </a:p>
          <a:p>
            <a:pPr algn="r" rtl="1"/>
            <a:r>
              <a:rPr lang="he-IL"/>
              <a:t>נתונים תומכים נוספים</a:t>
            </a:r>
          </a:p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תיאור </a:t>
            </a:r>
            <a:r>
              <a:rPr lang="he-IL" dirty="0" err="1"/>
              <a:t>הפרוייקט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 rtl="1"/>
            <a:r>
              <a:rPr lang="he-IL"/>
              <a:t>יעד</a:t>
            </a:r>
          </a:p>
          <a:p>
            <a:pPr lvl="1" algn="r" rtl="1"/>
            <a:r>
              <a:rPr lang="he-IL"/>
              <a:t>הוסף את היעד כאן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he-IL"/>
              <a:t>תוצאות</a:t>
            </a:r>
          </a:p>
          <a:p>
            <a:pPr lvl="1" algn="r" rtl="1"/>
            <a:r>
              <a:rPr lang="he-IL"/>
              <a:t>הוסף את התוצאות כאן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הליך/מתודולוגיה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/>
              <a:t>הליך</a:t>
            </a:r>
          </a:p>
          <a:p>
            <a:pPr algn="r" rtl="1"/>
            <a:r>
              <a:rPr lang="he-IL"/>
              <a:t>הנחות מפתח</a:t>
            </a:r>
          </a:p>
          <a:p>
            <a:pPr algn="r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תוצאות/ממצאים מרכזיים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תוצאה 1</a:t>
            </a:r>
          </a:p>
          <a:p>
            <a:pPr algn="r" rtl="1"/>
            <a:r>
              <a:rPr lang="he-IL" dirty="0"/>
              <a:t>תוצאה 2</a:t>
            </a:r>
          </a:p>
          <a:p>
            <a:pPr algn="r" rtl="1"/>
            <a:r>
              <a:rPr lang="he-IL" dirty="0"/>
              <a:t>תוצאה 3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he-IL"/>
              <a:t>תחום מחקר ראשון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he-IL"/>
              <a:t>שם החבר בקבוצה</a:t>
            </a:r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תוכן תומך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כותרת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he-IL" dirty="0"/>
              <a:t>פריט רשימה</a:t>
            </a:r>
          </a:p>
          <a:p>
            <a:pPr algn="r" rtl="1"/>
            <a:r>
              <a:rPr lang="he-IL" dirty="0"/>
              <a:t>פריט רשימה</a:t>
            </a:r>
          </a:p>
          <a:p>
            <a:pPr algn="r" rtl="1"/>
            <a:r>
              <a:rPr lang="he-IL" dirty="0"/>
              <a:t>פריט רשימה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he-IL"/>
              <a:t>כותרת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he-IL"/>
              <a:t>פריט רשימה</a:t>
            </a:r>
          </a:p>
          <a:p>
            <a:pPr algn="r" rtl="1"/>
            <a:r>
              <a:rPr lang="he-IL"/>
              <a:t>פריט רשימה</a:t>
            </a:r>
          </a:p>
          <a:p>
            <a:pPr algn="r" rtl="1"/>
            <a:r>
              <a:rPr lang="he-IL"/>
              <a:t>פריט רשימה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תצפיות נתונים</a:t>
            </a:r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144935"/>
              </p:ext>
            </p:extLst>
          </p:nvPr>
        </p:nvGraphicFramePr>
        <p:xfrm>
          <a:off x="5334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rtl="1"/>
            <a:r>
              <a:rPr lang="he-IL" dirty="0"/>
              <a:t>מקום להצהרה אופציונלית</a:t>
            </a:r>
          </a:p>
        </p:txBody>
      </p:sp>
    </p:spTree>
    <p:extLst>
      <p:ext uri="{BB962C8B-B14F-4D97-AF65-F5344CB8AC3E}">
        <p14:creationId xmlns:p14="http://schemas.microsoft.com/office/powerpoint/2010/main" val="146579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תוכן תומך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269673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rtl="1"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כותרת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כותרת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כותרת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כותרת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טקסט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71E0A8-DA6F-4DC5-84AA-9AE90625C277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256</Words>
  <Application>Microsoft Office PowerPoint</Application>
  <PresentationFormat>מסך רחב</PresentationFormat>
  <Paragraphs>147</Paragraphs>
  <Slides>20</Slides>
  <Notes>19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4</vt:i4>
      </vt:variant>
      <vt:variant>
        <vt:lpstr>כותרות שקופיות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2_Metropolitan</vt:lpstr>
      <vt:lpstr>1_Metropolitan</vt:lpstr>
      <vt:lpstr>Metropolitan</vt:lpstr>
      <vt:lpstr>3_Metropolitan</vt:lpstr>
      <vt:lpstr>שם הפרוייקט</vt:lpstr>
      <vt:lpstr>לוח התכנים / נושאים</vt:lpstr>
      <vt:lpstr>תיאור הפרוייקט</vt:lpstr>
      <vt:lpstr>הליך/מתודולוגיה</vt:lpstr>
      <vt:lpstr>תוצאות/ממצאים מרכזיים</vt:lpstr>
      <vt:lpstr>תחום מחקר ראשון</vt:lpstr>
      <vt:lpstr>תוכן תומך</vt:lpstr>
      <vt:lpstr>תצפיות נתונים</vt:lpstr>
      <vt:lpstr>תוכן תומך</vt:lpstr>
      <vt:lpstr>תחום מחקר שני</vt:lpstr>
      <vt:lpstr>תוכן תומך</vt:lpstr>
      <vt:lpstr>תוכן תומך</vt:lpstr>
      <vt:lpstr>תצפיות נתונים</vt:lpstr>
      <vt:lpstr>תחום מחקר שלישי</vt:lpstr>
      <vt:lpstr>תוכן תומך</vt:lpstr>
      <vt:lpstr>תצפיות נתונים</vt:lpstr>
      <vt:lpstr>תוכן תומך</vt:lpstr>
      <vt:lpstr>תקציר הפרוייקט</vt:lpstr>
      <vt:lpstr>מסקנה</vt:lpstr>
      <vt:lpstr>נספח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שם הפרוייקט</dc:title>
  <dc:creator/>
  <cp:lastModifiedBy/>
  <cp:revision>4</cp:revision>
  <dcterms:created xsi:type="dcterms:W3CDTF">2013-06-12T19:28:15Z</dcterms:created>
  <dcterms:modified xsi:type="dcterms:W3CDTF">2013-09-04T10:22:30Z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