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42" autoAdjust="0"/>
    <p:restoredTop sz="89512" autoAdjust="0"/>
  </p:normalViewPr>
  <p:slideViewPr>
    <p:cSldViewPr snapToGrid="0">
      <p:cViewPr varScale="1">
        <p:scale>
          <a:sx n="80" d="100"/>
          <a:sy n="80" d="100"/>
        </p:scale>
        <p:origin x="26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2DCD5EBD-C616-4121-9DAE-B88DB20D57A7}" type="datetimeFigureOut">
              <a:rPr lang="he-IL" smtClean="0"/>
              <a:t>כ"ה/אב/תשע"ג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89ED90CB-459C-4B12-B364-B0CA1993A9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F251D991-21AC-415A-AB20-722F3BCDD040}" type="datetimeFigureOut">
              <a:t>כ"ה/אב/תשע"ג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4E5863F8-513E-44B9-9F9C-A7685A64A6AB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מעוניין בברכה אחרת? כדי להוסיף ברכה משלך, פשוט בחר את הטקסט והזן </a:t>
            </a:r>
            <a:r>
              <a:rPr lang="he-IL" baseline="0" dirty="0" smtClean="0"/>
              <a:t>את מה שאתה רוצה לומר.</a:t>
            </a:r>
            <a:endParaRPr lang="he-IL" dirty="0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4E5863F8-513E-44B9-9F9C-A7685A64A6A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חיצונ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תמונה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 flipH="1"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צורה חופשית 48"/>
          <p:cNvSpPr/>
          <p:nvPr userDrawn="1"/>
        </p:nvSpPr>
        <p:spPr>
          <a:xfrm flipH="1">
            <a:off x="228601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/>
          </a:p>
        </p:txBody>
      </p:sp>
      <p:sp>
        <p:nvSpPr>
          <p:cNvPr id="2" name="כותרת 1"/>
          <p:cNvSpPr>
            <a:spLocks noGrp="1"/>
          </p:cNvSpPr>
          <p:nvPr userDrawn="1">
            <p:ph type="ctrTitle" hasCustomPrompt="1"/>
          </p:nvPr>
        </p:nvSpPr>
        <p:spPr>
          <a:xfrm>
            <a:off x="215538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r" latinLnBrk="0">
              <a:lnSpc>
                <a:spcPct val="70000"/>
              </a:lnSpc>
              <a:defRPr lang="he-IL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pPr algn="r" rtl="1"/>
            <a:r>
              <a:rPr lang="he-IL"/>
              <a:t>ערוך את הכותרת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fld id="{9398F2B3-95BC-4899-A52E-8F72A6630DCF}" type="datetimeFigureOut">
              <a:rPr lang="he-IL" smtClean="0"/>
              <a:pPr algn="r"/>
              <a:t>כ"ה/אב/תשע"ג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C82D12-5F29-4581-8EFF-8BE3A8E3C84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1" eaLnBrk="1" latinLnBrk="0" hangingPunct="1">
        <a:lnSpc>
          <a:spcPct val="90000"/>
        </a:lnSpc>
        <a:spcBef>
          <a:spcPct val="0"/>
        </a:spcBef>
        <a:buNone/>
        <a:defRPr lang="he-IL" sz="37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94310" indent="-194310" algn="l" defTabSz="777240" rtl="1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he-IL" sz="238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82930" indent="-194310" algn="l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e-IL" sz="20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71550" indent="-194310" algn="l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e-IL" sz="17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60170" indent="-194310" algn="l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e-IL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48790" indent="-194310" algn="l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e-IL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3741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r" defTabSz="777240" rtl="0" eaLnBrk="1" latinLnBrk="0" hangingPunct="1">
        <a:defRPr lang="he-IL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14400"/>
              <a:t>מזל</a:t>
            </a:r>
            <a:r>
              <a:rPr lang="he-IL" sz="12000"/>
              <a:t> </a:t>
            </a:r>
            <a:r>
              <a:rPr lang="he-IL"/>
              <a:t>טוב!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כרטיס ברכה ליום הולדת בשחור וורוד בסגנון שרוט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מותאם אישית</PresentationFormat>
  <Paragraphs>3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Tahoma</vt:lpstr>
      <vt:lpstr>כרטיס ברכה ליום הולדת בשחור וורוד בסגנון שרוט</vt:lpstr>
      <vt:lpstr>מזל טוב!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מזל טוב!</dc:title>
  <dc:creator/>
  <cp:lastModifiedBy/>
  <cp:revision>2</cp:revision>
  <dcterms:created xsi:type="dcterms:W3CDTF">2013-05-02T14:44:20Z</dcterms:created>
  <dcterms:modified xsi:type="dcterms:W3CDTF">2013-08-01T04:44:54Z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