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08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748267A2-3668-4D5D-8A6C-EDB5D059C209}" type="datetimeFigureOut">
              <a:rPr lang="he-IL"/>
              <a:t>ל'/אב/תשע"ג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3511ED25-177E-4436-B624-41BFE2A2FDA9}" type="slidenum">
              <a:rPr lang="he-IL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0EC76B7E-1CA5-4888-95BA-835D9D829C78}" type="datetimeFigureOut">
              <a:t>ל'/אב/תשע"ג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28DE00C7-EBF3-4482-A53D-61C96E817E74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ינוא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רקע"/>
          <p:cNvGrpSpPr>
            <a:grpSpLocks noChangeAspect="1"/>
          </p:cNvGrpSpPr>
          <p:nvPr/>
        </p:nvGrpSpPr>
        <p:grpSpPr bwMode="auto">
          <a:xfrm flipH="1">
            <a:off x="0" y="0"/>
            <a:ext cx="9140825" cy="6858000"/>
            <a:chOff x="1" y="0"/>
            <a:chExt cx="5758" cy="4320"/>
          </a:xfrm>
        </p:grpSpPr>
        <p:sp>
          <p:nvSpPr>
            <p:cNvPr id="189" name="צורה אוטומטית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צורה חופשית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צורה חופשית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צורה חופשית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צורה חופשית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צורה חופשית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צורה חופשית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צורה חופשית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צורה חופשית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צורה חופשית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צורה חופשית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צורה חופשית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צורה חופשית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צורה חופשית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צורה חופשית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צורה חופשית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צורה חופשית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צורה חופשית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צורה חופשית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צורה חופשית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צורה חופשית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צורה חופשית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צורה חופשית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צורה חופשית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צורה חופשית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צורה חופשית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אליפסה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צורה חופשית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צורה חופשית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אליפסה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אליפסה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אליפסה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צורה חופשית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צורה חופשית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4" name="צורה חופשית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2" name="צורה חופשית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3" name="צורה חופשית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4" name="צורה חופשית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6" name="צורה חופשית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7" name="מלבן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8" name="צורה חופשית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צורה חופשית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צורה חופשית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1" name="צורה חופשית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2" name="צורה חופשית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3" name="צורה חופשית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4" name="צורה חופשית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5" name="צורה חופשית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6" name="צורה חופשית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7" name="צורה חופשית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" name="צורה חופשית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" name="צורה חופשית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" name="צורה חופשית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1" name="צורה חופשית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2" name="צורה חופשית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3" name="צורה חופשית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4" name="צורה חופשית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5" name="צורה חופשית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6" name="צורה חופשית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7" name="צורה חופשית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8" name="צורה חופשית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9" name="צורה חופשית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0" name="צורה חופשית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1" name="צורה חופשית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2" name="צורה חופשית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3" name="צורה חופשית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4" name="מלבן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5" name="צורה חופשית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6" name="צורה חופשית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7" name="צורה חופשית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8" name="צורה חופשית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9" name="צורה חופשית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0" name="צורה חופשית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1" name="צורה חופשית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2C50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ינואר</a:t>
            </a: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grpSp>
        <p:nvGrpSpPr>
          <p:cNvPr id="3" name="קבוצה 2"/>
          <p:cNvGrpSpPr/>
          <p:nvPr userDrawn="1"/>
        </p:nvGrpSpPr>
        <p:grpSpPr>
          <a:xfrm flipH="1">
            <a:off x="227013" y="228600"/>
            <a:ext cx="6400800" cy="6404351"/>
            <a:chOff x="2514600" y="228600"/>
            <a:chExt cx="6400800" cy="6404351"/>
          </a:xfrm>
        </p:grpSpPr>
        <p:sp>
          <p:nvSpPr>
            <p:cNvPr id="2" name="מלבן 1"/>
            <p:cNvSpPr/>
            <p:nvPr/>
          </p:nvSpPr>
          <p:spPr>
            <a:xfrm>
              <a:off x="2514600" y="228600"/>
              <a:ext cx="6400800" cy="6400797"/>
            </a:xfrm>
            <a:prstGeom prst="rect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תיבת טקסט 96"/>
            <p:cNvSpPr txBox="1"/>
            <p:nvPr/>
          </p:nvSpPr>
          <p:spPr>
            <a:xfrm>
              <a:off x="2527265" y="64346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29</a:t>
              </a:r>
            </a:p>
          </p:txBody>
        </p:sp>
        <p:sp>
          <p:nvSpPr>
            <p:cNvPr id="98" name="תיבת טקסט 97"/>
            <p:cNvSpPr txBox="1"/>
            <p:nvPr/>
          </p:nvSpPr>
          <p:spPr>
            <a:xfrm>
              <a:off x="3442509" y="64346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30</a:t>
              </a:r>
            </a:p>
          </p:txBody>
        </p:sp>
        <p:sp>
          <p:nvSpPr>
            <p:cNvPr id="99" name="תיבת טקסט 98"/>
            <p:cNvSpPr txBox="1"/>
            <p:nvPr/>
          </p:nvSpPr>
          <p:spPr>
            <a:xfrm>
              <a:off x="4357753" y="64346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31</a:t>
              </a:r>
              <a:endPara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" name="תיבת טקסט 99"/>
            <p:cNvSpPr txBox="1"/>
            <p:nvPr/>
          </p:nvSpPr>
          <p:spPr>
            <a:xfrm>
              <a:off x="5272997" y="64346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01</a:t>
              </a:r>
            </a:p>
          </p:txBody>
        </p:sp>
        <p:sp>
          <p:nvSpPr>
            <p:cNvPr id="101" name="תיבת טקסט 100"/>
            <p:cNvSpPr txBox="1"/>
            <p:nvPr/>
          </p:nvSpPr>
          <p:spPr>
            <a:xfrm>
              <a:off x="6188241" y="64346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02</a:t>
              </a:r>
            </a:p>
          </p:txBody>
        </p:sp>
        <p:sp>
          <p:nvSpPr>
            <p:cNvPr id="102" name="תיבת טקסט 101"/>
            <p:cNvSpPr txBox="1"/>
            <p:nvPr/>
          </p:nvSpPr>
          <p:spPr>
            <a:xfrm>
              <a:off x="8018731" y="645684"/>
              <a:ext cx="822960" cy="123584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04</a:t>
              </a:r>
            </a:p>
          </p:txBody>
        </p:sp>
        <p:sp>
          <p:nvSpPr>
            <p:cNvPr id="103" name="תיבת טקסט 102"/>
            <p:cNvSpPr txBox="1"/>
            <p:nvPr/>
          </p:nvSpPr>
          <p:spPr>
            <a:xfrm>
              <a:off x="7103485" y="64346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03</a:t>
              </a:r>
            </a:p>
          </p:txBody>
        </p:sp>
        <p:sp>
          <p:nvSpPr>
            <p:cNvPr id="180" name="תיבת טקסט 179"/>
            <p:cNvSpPr txBox="1"/>
            <p:nvPr/>
          </p:nvSpPr>
          <p:spPr>
            <a:xfrm>
              <a:off x="3441431" y="165499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06</a:t>
              </a:r>
            </a:p>
          </p:txBody>
        </p:sp>
        <p:sp>
          <p:nvSpPr>
            <p:cNvPr id="181" name="תיבת טקסט 180"/>
            <p:cNvSpPr txBox="1"/>
            <p:nvPr/>
          </p:nvSpPr>
          <p:spPr>
            <a:xfrm>
              <a:off x="4356675" y="165499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07</a:t>
              </a:r>
            </a:p>
          </p:txBody>
        </p:sp>
        <p:sp>
          <p:nvSpPr>
            <p:cNvPr id="182" name="תיבת טקסט 181"/>
            <p:cNvSpPr txBox="1"/>
            <p:nvPr/>
          </p:nvSpPr>
          <p:spPr>
            <a:xfrm>
              <a:off x="5271919" y="165499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08</a:t>
              </a:r>
            </a:p>
          </p:txBody>
        </p:sp>
        <p:sp>
          <p:nvSpPr>
            <p:cNvPr id="183" name="תיבת טקסט 182"/>
            <p:cNvSpPr txBox="1"/>
            <p:nvPr/>
          </p:nvSpPr>
          <p:spPr>
            <a:xfrm>
              <a:off x="6187163" y="165499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09</a:t>
              </a:r>
            </a:p>
          </p:txBody>
        </p:sp>
        <p:sp>
          <p:nvSpPr>
            <p:cNvPr id="184" name="תיבת טקסט 183"/>
            <p:cNvSpPr txBox="1"/>
            <p:nvPr/>
          </p:nvSpPr>
          <p:spPr>
            <a:xfrm>
              <a:off x="7102407" y="165499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  <p:sp>
          <p:nvSpPr>
            <p:cNvPr id="185" name="תיבת טקסט 184"/>
            <p:cNvSpPr txBox="1"/>
            <p:nvPr/>
          </p:nvSpPr>
          <p:spPr>
            <a:xfrm>
              <a:off x="2531828" y="1657212"/>
              <a:ext cx="822960" cy="123584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05</a:t>
              </a:r>
            </a:p>
          </p:txBody>
        </p:sp>
        <p:sp>
          <p:nvSpPr>
            <p:cNvPr id="186" name="תיבת טקסט 185"/>
            <p:cNvSpPr txBox="1"/>
            <p:nvPr/>
          </p:nvSpPr>
          <p:spPr>
            <a:xfrm>
              <a:off x="8017651" y="165499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  <p:sp>
          <p:nvSpPr>
            <p:cNvPr id="222" name="תיבת טקסט 221"/>
            <p:cNvSpPr txBox="1"/>
            <p:nvPr/>
          </p:nvSpPr>
          <p:spPr>
            <a:xfrm>
              <a:off x="3441431" y="267004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</a:t>
              </a:r>
            </a:p>
          </p:txBody>
        </p:sp>
        <p:sp>
          <p:nvSpPr>
            <p:cNvPr id="223" name="תיבת טקסט 222"/>
            <p:cNvSpPr txBox="1"/>
            <p:nvPr/>
          </p:nvSpPr>
          <p:spPr>
            <a:xfrm>
              <a:off x="4356675" y="267004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14</a:t>
              </a:r>
            </a:p>
          </p:txBody>
        </p:sp>
        <p:sp>
          <p:nvSpPr>
            <p:cNvPr id="224" name="תיבת טקסט 223"/>
            <p:cNvSpPr txBox="1"/>
            <p:nvPr/>
          </p:nvSpPr>
          <p:spPr>
            <a:xfrm>
              <a:off x="5271919" y="267004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</a:p>
          </p:txBody>
        </p:sp>
        <p:sp>
          <p:nvSpPr>
            <p:cNvPr id="225" name="תיבת טקסט 224"/>
            <p:cNvSpPr txBox="1"/>
            <p:nvPr/>
          </p:nvSpPr>
          <p:spPr>
            <a:xfrm>
              <a:off x="6187163" y="267004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16</a:t>
              </a:r>
            </a:p>
          </p:txBody>
        </p:sp>
        <p:sp>
          <p:nvSpPr>
            <p:cNvPr id="226" name="תיבת טקסט 225"/>
            <p:cNvSpPr txBox="1"/>
            <p:nvPr/>
          </p:nvSpPr>
          <p:spPr>
            <a:xfrm>
              <a:off x="7102407" y="267004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17</a:t>
              </a:r>
            </a:p>
          </p:txBody>
        </p:sp>
        <p:sp>
          <p:nvSpPr>
            <p:cNvPr id="227" name="תיבת טקסט 226"/>
            <p:cNvSpPr txBox="1"/>
            <p:nvPr/>
          </p:nvSpPr>
          <p:spPr>
            <a:xfrm>
              <a:off x="2531828" y="2670048"/>
              <a:ext cx="822960" cy="123584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</a:t>
              </a:r>
            </a:p>
          </p:txBody>
        </p:sp>
        <p:sp>
          <p:nvSpPr>
            <p:cNvPr id="228" name="תיבת טקסט 227"/>
            <p:cNvSpPr txBox="1"/>
            <p:nvPr/>
          </p:nvSpPr>
          <p:spPr>
            <a:xfrm>
              <a:off x="8017651" y="2670048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18</a:t>
              </a:r>
            </a:p>
          </p:txBody>
        </p:sp>
        <p:sp>
          <p:nvSpPr>
            <p:cNvPr id="229" name="תיבת טקסט 228"/>
            <p:cNvSpPr txBox="1"/>
            <p:nvPr/>
          </p:nvSpPr>
          <p:spPr>
            <a:xfrm>
              <a:off x="3441431" y="3685032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</a:t>
              </a:r>
            </a:p>
          </p:txBody>
        </p:sp>
        <p:sp>
          <p:nvSpPr>
            <p:cNvPr id="230" name="תיבת טקסט 229"/>
            <p:cNvSpPr txBox="1"/>
            <p:nvPr/>
          </p:nvSpPr>
          <p:spPr>
            <a:xfrm>
              <a:off x="4356675" y="3685032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21</a:t>
              </a:r>
            </a:p>
          </p:txBody>
        </p:sp>
        <p:sp>
          <p:nvSpPr>
            <p:cNvPr id="231" name="תיבת טקסט 230"/>
            <p:cNvSpPr txBox="1"/>
            <p:nvPr/>
          </p:nvSpPr>
          <p:spPr>
            <a:xfrm>
              <a:off x="5271919" y="3685032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22</a:t>
              </a:r>
            </a:p>
          </p:txBody>
        </p:sp>
        <p:sp>
          <p:nvSpPr>
            <p:cNvPr id="232" name="תיבת טקסט 231"/>
            <p:cNvSpPr txBox="1"/>
            <p:nvPr/>
          </p:nvSpPr>
          <p:spPr>
            <a:xfrm>
              <a:off x="6187163" y="3685032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23</a:t>
              </a:r>
            </a:p>
          </p:txBody>
        </p:sp>
        <p:sp>
          <p:nvSpPr>
            <p:cNvPr id="233" name="תיבת טקסט 232"/>
            <p:cNvSpPr txBox="1"/>
            <p:nvPr/>
          </p:nvSpPr>
          <p:spPr>
            <a:xfrm>
              <a:off x="7102407" y="3685032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24</a:t>
              </a:r>
            </a:p>
          </p:txBody>
        </p:sp>
        <p:sp>
          <p:nvSpPr>
            <p:cNvPr id="234" name="תיבת טקסט 233"/>
            <p:cNvSpPr txBox="1"/>
            <p:nvPr/>
          </p:nvSpPr>
          <p:spPr>
            <a:xfrm>
              <a:off x="2531828" y="3685032"/>
              <a:ext cx="822960" cy="123584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19</a:t>
              </a:r>
            </a:p>
          </p:txBody>
        </p:sp>
        <p:sp>
          <p:nvSpPr>
            <p:cNvPr id="235" name="תיבת טקסט 234"/>
            <p:cNvSpPr txBox="1"/>
            <p:nvPr/>
          </p:nvSpPr>
          <p:spPr>
            <a:xfrm>
              <a:off x="8017651" y="3685032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25</a:t>
              </a:r>
            </a:p>
          </p:txBody>
        </p:sp>
        <p:sp>
          <p:nvSpPr>
            <p:cNvPr id="237" name="תיבת טקסט 236"/>
            <p:cNvSpPr txBox="1"/>
            <p:nvPr/>
          </p:nvSpPr>
          <p:spPr>
            <a:xfrm>
              <a:off x="3441431" y="470001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27</a:t>
              </a:r>
            </a:p>
          </p:txBody>
        </p:sp>
        <p:sp>
          <p:nvSpPr>
            <p:cNvPr id="238" name="תיבת טקסט 237"/>
            <p:cNvSpPr txBox="1"/>
            <p:nvPr/>
          </p:nvSpPr>
          <p:spPr>
            <a:xfrm>
              <a:off x="4356675" y="470001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28</a:t>
              </a:r>
            </a:p>
          </p:txBody>
        </p:sp>
        <p:sp>
          <p:nvSpPr>
            <p:cNvPr id="239" name="תיבת טקסט 238"/>
            <p:cNvSpPr txBox="1"/>
            <p:nvPr/>
          </p:nvSpPr>
          <p:spPr>
            <a:xfrm>
              <a:off x="5271919" y="470001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29</a:t>
              </a:r>
            </a:p>
          </p:txBody>
        </p:sp>
        <p:sp>
          <p:nvSpPr>
            <p:cNvPr id="240" name="תיבת טקסט 239"/>
            <p:cNvSpPr txBox="1"/>
            <p:nvPr/>
          </p:nvSpPr>
          <p:spPr>
            <a:xfrm>
              <a:off x="6187163" y="470001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30</a:t>
              </a:r>
            </a:p>
          </p:txBody>
        </p:sp>
        <p:sp>
          <p:nvSpPr>
            <p:cNvPr id="241" name="תיבת טקסט 240"/>
            <p:cNvSpPr txBox="1"/>
            <p:nvPr/>
          </p:nvSpPr>
          <p:spPr>
            <a:xfrm>
              <a:off x="7102407" y="470001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31</a:t>
              </a:r>
            </a:p>
          </p:txBody>
        </p:sp>
        <p:sp>
          <p:nvSpPr>
            <p:cNvPr id="242" name="תיבת טקסט 241"/>
            <p:cNvSpPr txBox="1"/>
            <p:nvPr/>
          </p:nvSpPr>
          <p:spPr>
            <a:xfrm>
              <a:off x="2531828" y="4700016"/>
              <a:ext cx="822960" cy="123584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231F2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26</a:t>
              </a:r>
            </a:p>
          </p:txBody>
        </p:sp>
        <p:sp>
          <p:nvSpPr>
            <p:cNvPr id="243" name="תיבת טקסט 242"/>
            <p:cNvSpPr txBox="1"/>
            <p:nvPr/>
          </p:nvSpPr>
          <p:spPr>
            <a:xfrm>
              <a:off x="8017651" y="4700016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01</a:t>
              </a:r>
            </a:p>
          </p:txBody>
        </p:sp>
        <p:sp>
          <p:nvSpPr>
            <p:cNvPr id="245" name="תיבת טקסט 244"/>
            <p:cNvSpPr txBox="1"/>
            <p:nvPr/>
          </p:nvSpPr>
          <p:spPr>
            <a:xfrm>
              <a:off x="3441431" y="5715000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03</a:t>
              </a:r>
            </a:p>
          </p:txBody>
        </p:sp>
        <p:sp>
          <p:nvSpPr>
            <p:cNvPr id="246" name="תיבת טקסט 245"/>
            <p:cNvSpPr txBox="1"/>
            <p:nvPr/>
          </p:nvSpPr>
          <p:spPr>
            <a:xfrm>
              <a:off x="4356675" y="5715000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04</a:t>
              </a:r>
            </a:p>
          </p:txBody>
        </p:sp>
        <p:sp>
          <p:nvSpPr>
            <p:cNvPr id="247" name="תיבת טקסט 246"/>
            <p:cNvSpPr txBox="1"/>
            <p:nvPr/>
          </p:nvSpPr>
          <p:spPr>
            <a:xfrm>
              <a:off x="5271919" y="5715000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05</a:t>
              </a:r>
            </a:p>
          </p:txBody>
        </p:sp>
        <p:sp>
          <p:nvSpPr>
            <p:cNvPr id="248" name="תיבת טקסט 247"/>
            <p:cNvSpPr txBox="1"/>
            <p:nvPr/>
          </p:nvSpPr>
          <p:spPr>
            <a:xfrm>
              <a:off x="6187163" y="5715000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06</a:t>
              </a:r>
            </a:p>
          </p:txBody>
        </p:sp>
        <p:sp>
          <p:nvSpPr>
            <p:cNvPr id="249" name="תיבת טקסט 248"/>
            <p:cNvSpPr txBox="1"/>
            <p:nvPr/>
          </p:nvSpPr>
          <p:spPr>
            <a:xfrm>
              <a:off x="7102407" y="5715000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07</a:t>
              </a:r>
            </a:p>
          </p:txBody>
        </p:sp>
        <p:sp>
          <p:nvSpPr>
            <p:cNvPr id="250" name="תיבת טקסט 249"/>
            <p:cNvSpPr txBox="1"/>
            <p:nvPr/>
          </p:nvSpPr>
          <p:spPr>
            <a:xfrm>
              <a:off x="2531828" y="5715000"/>
              <a:ext cx="822960" cy="123584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02</a:t>
              </a:r>
            </a:p>
          </p:txBody>
        </p:sp>
        <p:sp>
          <p:nvSpPr>
            <p:cNvPr id="251" name="תיבת טקסט 250"/>
            <p:cNvSpPr txBox="1"/>
            <p:nvPr/>
          </p:nvSpPr>
          <p:spPr>
            <a:xfrm>
              <a:off x="8017651" y="5715000"/>
              <a:ext cx="822960" cy="128016"/>
            </a:xfrm>
            <a:prstGeom prst="rect">
              <a:avLst/>
            </a:prstGeom>
            <a:noFill/>
          </p:spPr>
          <p:txBody>
            <a:bodyPr wrap="square" lIns="91440" tIns="0" rIns="91440" bIns="0" rtlCol="1" anchor="ctr" anchorCtr="0">
              <a:noAutofit/>
            </a:bodyPr>
            <a:lstStyle/>
            <a:p>
              <a:pPr algn="r" rtl="1"/>
              <a:r>
                <a:rPr lang="he-IL" sz="1200" spc="-50">
                  <a:solidFill>
                    <a:srgbClr val="9FE0F8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08</a:t>
              </a:r>
            </a:p>
          </p:txBody>
        </p:sp>
        <p:sp>
          <p:nvSpPr>
            <p:cNvPr id="173" name="תיבת טקסט 172"/>
            <p:cNvSpPr txBox="1"/>
            <p:nvPr/>
          </p:nvSpPr>
          <p:spPr>
            <a:xfrm>
              <a:off x="2527265" y="336084"/>
              <a:ext cx="822960" cy="128016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noAutofit/>
            </a:bodyPr>
            <a:lstStyle/>
            <a:p>
              <a:pPr algn="ctr" rtl="1"/>
              <a:r>
                <a:rPr lang="he-IL" sz="1000" cap="none" spc="-50" baseline="0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ראשון</a:t>
              </a:r>
            </a:p>
          </p:txBody>
        </p:sp>
        <p:sp>
          <p:nvSpPr>
            <p:cNvPr id="174" name="תיבת טקסט 173"/>
            <p:cNvSpPr txBox="1"/>
            <p:nvPr/>
          </p:nvSpPr>
          <p:spPr>
            <a:xfrm>
              <a:off x="3442509" y="336084"/>
              <a:ext cx="822960" cy="128016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noAutofit/>
            </a:bodyPr>
            <a:lstStyle/>
            <a:p>
              <a:pPr algn="ctr" rtl="1"/>
              <a:r>
                <a:rPr lang="he-IL" sz="1000" cap="none" spc="-50" baseline="0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שני</a:t>
              </a:r>
            </a:p>
          </p:txBody>
        </p:sp>
        <p:sp>
          <p:nvSpPr>
            <p:cNvPr id="175" name="תיבת טקסט 174"/>
            <p:cNvSpPr txBox="1"/>
            <p:nvPr/>
          </p:nvSpPr>
          <p:spPr>
            <a:xfrm>
              <a:off x="4357753" y="336084"/>
              <a:ext cx="822960" cy="128016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noAutofit/>
            </a:bodyPr>
            <a:lstStyle/>
            <a:p>
              <a:pPr algn="ctr" rtl="1"/>
              <a:r>
                <a:rPr lang="he-IL" sz="1000" cap="none" spc="-50" baseline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שלישי</a:t>
              </a:r>
            </a:p>
          </p:txBody>
        </p:sp>
        <p:sp>
          <p:nvSpPr>
            <p:cNvPr id="176" name="תיבת טקסט 175"/>
            <p:cNvSpPr txBox="1"/>
            <p:nvPr/>
          </p:nvSpPr>
          <p:spPr>
            <a:xfrm>
              <a:off x="5272997" y="336084"/>
              <a:ext cx="822960" cy="128016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noAutofit/>
            </a:bodyPr>
            <a:lstStyle/>
            <a:p>
              <a:pPr algn="ctr" rtl="1"/>
              <a:r>
                <a:rPr lang="he-IL" sz="1000" cap="none" spc="-50" baseline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רביעי</a:t>
              </a:r>
            </a:p>
          </p:txBody>
        </p:sp>
        <p:sp>
          <p:nvSpPr>
            <p:cNvPr id="177" name="תיבת טקסט 176"/>
            <p:cNvSpPr txBox="1"/>
            <p:nvPr/>
          </p:nvSpPr>
          <p:spPr>
            <a:xfrm>
              <a:off x="6188241" y="336084"/>
              <a:ext cx="822960" cy="128016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noAutofit/>
            </a:bodyPr>
            <a:lstStyle/>
            <a:p>
              <a:pPr algn="ctr" rtl="1"/>
              <a:r>
                <a:rPr lang="he-IL" sz="1000" cap="none" spc="-50" baseline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חמישי</a:t>
              </a:r>
            </a:p>
          </p:txBody>
        </p:sp>
        <p:sp>
          <p:nvSpPr>
            <p:cNvPr id="187" name="תיבת טקסט 186"/>
            <p:cNvSpPr txBox="1"/>
            <p:nvPr/>
          </p:nvSpPr>
          <p:spPr>
            <a:xfrm>
              <a:off x="7103485" y="336084"/>
              <a:ext cx="822960" cy="128016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noAutofit/>
            </a:bodyPr>
            <a:lstStyle/>
            <a:p>
              <a:pPr algn="ctr" rtl="1"/>
              <a:r>
                <a:rPr lang="he-IL" sz="1000" cap="none" spc="-50" baseline="0" dirty="0" smtClean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שישי</a:t>
              </a:r>
              <a:endParaRPr lang="he-IL" sz="1000" cap="none" spc="-50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תיבת טקסט 178"/>
            <p:cNvSpPr txBox="1"/>
            <p:nvPr/>
          </p:nvSpPr>
          <p:spPr>
            <a:xfrm>
              <a:off x="8018731" y="336084"/>
              <a:ext cx="822960" cy="128016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noAutofit/>
            </a:bodyPr>
            <a:lstStyle/>
            <a:p>
              <a:pPr algn="ctr" rtl="1"/>
              <a:r>
                <a:rPr lang="he-IL" sz="1000" cap="none" spc="-50" baseline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שבת</a:t>
              </a:r>
            </a:p>
          </p:txBody>
        </p:sp>
        <p:cxnSp>
          <p:nvCxnSpPr>
            <p:cNvPr id="7" name="מחבר ישר 6"/>
            <p:cNvCxnSpPr/>
            <p:nvPr/>
          </p:nvCxnSpPr>
          <p:spPr>
            <a:xfrm>
              <a:off x="2514600" y="572507"/>
              <a:ext cx="6400800" cy="0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מחבר ישר 332"/>
            <p:cNvCxnSpPr/>
            <p:nvPr/>
          </p:nvCxnSpPr>
          <p:spPr>
            <a:xfrm>
              <a:off x="2514600" y="1582581"/>
              <a:ext cx="6400800" cy="0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מחבר ישר 333"/>
            <p:cNvCxnSpPr/>
            <p:nvPr/>
          </p:nvCxnSpPr>
          <p:spPr>
            <a:xfrm>
              <a:off x="2514600" y="2592655"/>
              <a:ext cx="6400800" cy="0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מחבר ישר 334"/>
            <p:cNvCxnSpPr/>
            <p:nvPr/>
          </p:nvCxnSpPr>
          <p:spPr>
            <a:xfrm>
              <a:off x="2514600" y="3602729"/>
              <a:ext cx="6400800" cy="0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מחבר ישר 335"/>
            <p:cNvCxnSpPr/>
            <p:nvPr/>
          </p:nvCxnSpPr>
          <p:spPr>
            <a:xfrm>
              <a:off x="2514600" y="4612803"/>
              <a:ext cx="6400800" cy="0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מחבר ישר 336"/>
            <p:cNvCxnSpPr/>
            <p:nvPr/>
          </p:nvCxnSpPr>
          <p:spPr>
            <a:xfrm>
              <a:off x="2514600" y="5622877"/>
              <a:ext cx="6400800" cy="0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מחבר ישר 337"/>
            <p:cNvCxnSpPr/>
            <p:nvPr/>
          </p:nvCxnSpPr>
          <p:spPr>
            <a:xfrm>
              <a:off x="2514600" y="6632951"/>
              <a:ext cx="6400800" cy="0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מחבר ישר 338"/>
            <p:cNvCxnSpPr/>
            <p:nvPr/>
          </p:nvCxnSpPr>
          <p:spPr>
            <a:xfrm flipV="1">
              <a:off x="3428207" y="572509"/>
              <a:ext cx="0" cy="6056888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מחבר ישר 339"/>
            <p:cNvCxnSpPr/>
            <p:nvPr/>
          </p:nvCxnSpPr>
          <p:spPr>
            <a:xfrm flipV="1">
              <a:off x="4340867" y="572509"/>
              <a:ext cx="0" cy="6056888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מחבר ישר 340"/>
            <p:cNvCxnSpPr/>
            <p:nvPr/>
          </p:nvCxnSpPr>
          <p:spPr>
            <a:xfrm flipV="1">
              <a:off x="6169433" y="572509"/>
              <a:ext cx="0" cy="6056888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מחבר ישר 343"/>
            <p:cNvCxnSpPr/>
            <p:nvPr/>
          </p:nvCxnSpPr>
          <p:spPr>
            <a:xfrm flipV="1">
              <a:off x="8001000" y="572509"/>
              <a:ext cx="0" cy="6056888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מחבר ישר 350"/>
            <p:cNvCxnSpPr/>
            <p:nvPr userDrawn="1"/>
          </p:nvCxnSpPr>
          <p:spPr>
            <a:xfrm flipV="1">
              <a:off x="5255267" y="572509"/>
              <a:ext cx="0" cy="6056888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מחבר ישר 351"/>
            <p:cNvCxnSpPr/>
            <p:nvPr userDrawn="1"/>
          </p:nvCxnSpPr>
          <p:spPr>
            <a:xfrm flipV="1">
              <a:off x="7086600" y="572509"/>
              <a:ext cx="0" cy="6056888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מציין מיקום טקסט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5" name="מציין מיקום טקסט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6" name="מציין מיקום טקסט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7" name="מציין מיקום טקסט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8" name="מציין מיקום טקסט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9" name="מציין מיקום טקסט 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0" name="מציין מיקום טקסט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1" name="מציין מיקום טקסט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2" name="מציין מיקום טקסט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3" name="מציין מיקום טקסט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4" name="מציין מיקום טקסט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5" name="מציין מיקום טקסט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6" name="מציין מיקום טקסט 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7" name="מציין מיקום טקסט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8" name="מציין מיקום טקסט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9" name="מציין מיקום טקסט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0" name="מציין מיקום טקסט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1" name="מציין מיקום טקסט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2" name="מציין מיקום טקסט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3" name="מציין מיקום טקסט 2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4" name="מציין מיקום טקסט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5" name="מציין מיקום טקסט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6" name="מציין מיקום טקסט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7" name="מציין מיקום טקסט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8" name="מציין מיקום טקסט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9" name="מציין מיקום טקסט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0" name="מציין מיקום טקסט 2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1" name="מציין מיקום טקסט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2" name="מציין מיקום טקסט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3" name="מציין מיקום טקסט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4" name="מציין מיקום טקסט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5" name="מציין מיקום טקסט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6" name="מציין מיקום טקסט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7" name="מציין מיקום טקסט 2"/>
          <p:cNvSpPr>
            <a:spLocks noGrp="1"/>
          </p:cNvSpPr>
          <p:nvPr userDrawn="1"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8" name="מציין מיקום טקסט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9" name="מציין מיקום טקסט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0" name="מציין מיקום טקסט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1" name="מציין מיקום טקסט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2" name="מציין מיקום טקסט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3" name="מציין מיקום טקסט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4" name="מציין מיקום טקסט 2"/>
          <p:cNvSpPr>
            <a:spLocks noGrp="1"/>
          </p:cNvSpPr>
          <p:nvPr userDrawn="1"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5" name="מציין מיקום טקסט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cxnSp>
        <p:nvCxnSpPr>
          <p:cNvPr id="343" name="מחבר ישר 342"/>
          <p:cNvCxnSpPr/>
          <p:nvPr userDrawn="1"/>
        </p:nvCxnSpPr>
        <p:spPr>
          <a:xfrm flipV="1">
            <a:off x="228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אוקטוב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קבוצה 4"/>
          <p:cNvGrpSpPr>
            <a:grpSpLocks noChangeAspect="1"/>
          </p:cNvGrpSpPr>
          <p:nvPr/>
        </p:nvGrpSpPr>
        <p:grpSpPr bwMode="auto">
          <a:xfrm flipH="1">
            <a:off x="0" y="0"/>
            <a:ext cx="9140825" cy="6858000"/>
            <a:chOff x="1" y="0"/>
            <a:chExt cx="5758" cy="4320"/>
          </a:xfrm>
        </p:grpSpPr>
        <p:sp>
          <p:nvSpPr>
            <p:cNvPr id="244" name="צורה אוטומטית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2" name="צורה חופשית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3" name="צורה חופשית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4" name="צורה חופשית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6" name="צורה חופשית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1" name="צורה חופשית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2" name="צורה חופשית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3" name="צורה חופשית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4" name="צורה חופשית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5" name="צורה חופשית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6" name="צורה חופשית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7" name="צורה חופשית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" name="צורה חופשית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" name="צורה חופשית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" name="צורה חופשית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1" name="צורה חופשית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2" name="צורה חופשית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3" name="צורה חופשית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4" name="צורה חופשית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5" name="מלבן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6" name="צורה חופשית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7" name="צורה חופשית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8" name="צורה חופשית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9" name="צורה חופשית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0" name="צורה חופשית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1" name="צורה חופשית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2" name="צורה חופשית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3" name="צורה חופשית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4" name="צורה חופשית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5" name="צורה חופשית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6" name="צורה חופשית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7" name="צורה חופשית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8" name="צורה חופשית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9" name="צורה חופשית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0" name="צורה חופשית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1" name="צורה חופשית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2" name="צורה חופשית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5" name="צורה חופשית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6" name="צורה חופשית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7" name="צורה חופשית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8" name="צורה חופשית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9" name="צורה חופשית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0" name="צורה חופשית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1" name="צורה חופשית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2" name="צורה חופשית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3" name="צורה חופשית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4" name="צורה חופשית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5" name="צורה חופשית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6" name="צורה חופשית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7" name="צורה חופשית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8" name="צורה חופשית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9" name="צורה חופשית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0" name="צורה חופשית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1" name="צורה חופשית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2" name="צורה חופשית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3" name="צורה חופשית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4" name="צורה חופשית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5" name="צורה חופשית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6" name="צורה חופשית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7" name="צורה חופשית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8" name="צורה חופשית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9" name="צורה חופשית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0" name="צורה חופשית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1" name="צורה חופשית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2" name="צורה חופשית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3" name="צורה חופשית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4" name="צורה חופשית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5" name="צורה חופשית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6" name="צורה חופשית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7" name="צורה חופשית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8" name="צורה חופשית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9" name="צורה חופשית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0" name="צורה חופשית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1" name="צורה חופשית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2" name="צורה חופשית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3" name="צורה חופשית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4" name="צורה חופשית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5" name="צורה חופשית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6" name="צורה חופשית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7" name="צורה חופשית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8" name="צורה חופשית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9" name="צורה חופשית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0" name="צורה חופשית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1" name="צורה חופשית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2" name="צורה חופשית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3" name="צורה חופשית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4" name="צורה חופשית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5" name="צורה חופשית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6" name="צורה חופשית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7" name="צורה חופשית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8" name="צורה חופשית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9" name="צורה חופשית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0" name="צורה חופשית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1" name="צורה חופשית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2" name="צורה חופשית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3" name="צורה חופשית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4" name="צורה חופשית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5" name="צורה חופשית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6" name="צורה חופשית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7" name="צורה חופשית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8" name="צורה חופשית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9" name="צורה חופשית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0" name="צורה חופשית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1" name="צורה חופשית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6336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אוקטובר</a:t>
            </a:r>
            <a:endParaRPr lang="he-IL" sz="4000" cap="none" spc="0" baseline="0">
              <a:solidFill>
                <a:srgbClr val="6336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CA7F2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2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694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169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645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121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596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804007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072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694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169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645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121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596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804007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072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694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169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645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121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596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804007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072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694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169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645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121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596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804007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072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694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169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645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121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596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804007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072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27013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מחבר ישר 332"/>
          <p:cNvCxnSpPr/>
          <p:nvPr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7013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תיבת טקסט 187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9" name="תיבת טקסט 188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90" name="תיבת טקסט 189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91" name="תיבת טקסט 190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2" name="תיבת טקסט 191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93" name="תיבת טקסט 192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888A3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תיבת טקסט 193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73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4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5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6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7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9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7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5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6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7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8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9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0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1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2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3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4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5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6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7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8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9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0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1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2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3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4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5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6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7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8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9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20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21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5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6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7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8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9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0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1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2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נובמב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קבוצה 4"/>
          <p:cNvGrpSpPr>
            <a:grpSpLocks noChangeAspect="1"/>
          </p:cNvGrpSpPr>
          <p:nvPr/>
        </p:nvGrpSpPr>
        <p:grpSpPr bwMode="auto">
          <a:xfrm flipH="1">
            <a:off x="0" y="0"/>
            <a:ext cx="9140825" cy="6858000"/>
            <a:chOff x="1" y="0"/>
            <a:chExt cx="5758" cy="4320"/>
          </a:xfrm>
        </p:grpSpPr>
        <p:sp>
          <p:nvSpPr>
            <p:cNvPr id="215" name="צורה אוטומטית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16" name="קבוצה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צורה חופשית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4" name="צורה חופשית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5" name="צורה חופשית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6" name="צורה חופשית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7" name="צורה חופשית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8" name="צורה חופשית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9" name="צורה חופשית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0" name="צורה חופשית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1" name="צורה חופשית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2" name="צורה חופשית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3" name="צורה חופשית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4" name="צורה חופשית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5" name="צורה חופשית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6" name="צורה חופשית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7" name="צורה חופשית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8" name="צורה חופשית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9" name="צורה חופשית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0" name="צורה חופשית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1" name="צורה חופשית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2" name="צורה חופשית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3" name="צורה חופשית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4" name="צורה חופשית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5" name="צורה חופשית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6" name="צורה חופשית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7" name="צורה חופשית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8" name="צורה חופשית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9" name="צורה חופשית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0" name="צורה חופשית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1" name="צורה חופשית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2" name="צורה חופשית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3" name="צורה חופשית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4" name="צורה חופשית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5" name="צורה חופשית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6" name="צורה חופשית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7" name="צורה חופשית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8" name="צורה חופשית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9" name="מלבן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0" name="צורה חופשית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1" name="צורה חופשית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2" name="צורה חופשית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3" name="צורה חופשית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4" name="צורה חופשית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5" name="צורה חופשית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6" name="צורה חופשית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7" name="צורה חופשית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8" name="צורה חופשית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79" name="צורה חופשית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0" name="צורה חופשית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1" name="צורה חופשית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2" name="צורה חופשית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3" name="צורה חופשית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4" name="צורה חופשית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5" name="צורה חופשית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6" name="צורה חופשית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7" name="צורה חופשית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8" name="צורה חופשית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89" name="צורה חופשית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0" name="צורה חופשית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1" name="צורה חופשית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2" name="צורה חופשית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3" name="צורה חופשית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4" name="צורה חופשית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5" name="צורה חופשית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6" name="צורה חופשית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7" name="צורה חופשית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8" name="צורה חופשית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99" name="צורה חופשית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0" name="צורה חופשית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1" name="צורה חופשית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2" name="צורה חופשית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3" name="צורה חופשית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4" name="צורה חופשית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5" name="צורה חופשית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6" name="צורה חופשית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7" name="צורה חופשית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8" name="צורה חופשית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09" name="צורה חופשית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0" name="צורה חופשית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1" name="צורה חופשית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2" name="צורה חופשית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3" name="צורה חופשית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4" name="צורה חופשית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5" name="צורה חופשית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6" name="צורה חופשית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7" name="צורה חופשית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8" name="צורה חופשית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19" name="צורה חופשית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0" name="צורה חופשית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1" name="צורה חופשית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2" name="צורה חופשית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3" name="צורה חופשית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4" name="צורה חופשית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5" name="צורה חופשית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6" name="צורה חופשית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7" name="צורה חופשית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8" name="צורה חופשית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9" name="צורה חופשית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0" name="צורה חופשית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1" name="צורה חופשית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2" name="צורה חופשית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3" name="צורה חופשית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4" name="צורה חופשית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5" name="צורה חופשית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6" name="צורה חופשית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7" name="צורה חופשית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8" name="צורה חופשית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39" name="צורה חופשית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0" name="צורה חופשית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1" name="צורה חופשית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2" name="צורה חופשית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3" name="צורה חופשית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4" name="צורה חופשית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5" name="צורה חופשית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6" name="צורה חופשית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7" name="צורה חופשית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8" name="צורה חופשית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9" name="צורה חופשית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0" name="צורה חופשית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1" name="צורה חופשית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2" name="צורה חופשית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3" name="צורה חופשית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4" name="צורה חופשית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5" name="צורה חופשית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6" name="צורה חופשית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7" name="צורה חופשית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8" name="צורה חופשית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59" name="צורה חופשית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0" name="צורה חופשית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1" name="צורה חופשית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2" name="צורה חופשית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3" name="צורה חופשית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4" name="צורה חופשית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5" name="צורה חופשית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6" name="צורה חופשית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7" name="צורה חופשית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8" name="צורה חופשית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69" name="צורה חופשית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0" name="צורה חופשית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1" name="צורה חופשית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2" name="צורה חופשית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3" name="צורה חופשית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4" name="צורה חופשית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5" name="צורה חופשית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6" name="צורה חופשית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7" name="צורה חופשית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8" name="צורה חופשית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79" name="צורה חופשית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0" name="צורה חופשית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1" name="צורה חופשית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2" name="צורה חופשית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3" name="צורה חופשית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4" name="צורה חופשית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5" name="צורה חופשית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6" name="צורה חופשית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7" name="צורה חופשית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8" name="צורה חופשית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9" name="צורה חופשית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0" name="צורה חופשית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1" name="צורה חופשית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2" name="צורה חופשית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3" name="צורה חופשית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4" name="צורה חופשית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5" name="צורה חופשית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6" name="צורה חופשית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7" name="צורה חופשית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8" name="צורה חופשית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99" name="צורה חופשית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0" name="צורה חופשית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1" name="צורה חופשית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2" name="צורה חופשית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3" name="צורה חופשית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4" name="צורה חופשית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5" name="צורה חופשית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6" name="צורה חופשית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7" name="צורה חופשית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8" name="צורה חופשית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09" name="צורה חופשית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0" name="צורה חופשית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1" name="צורה חופשית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2" name="צורה חופשית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3" name="צורה חופשית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4" name="צורה חופשית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5" name="צורה חופשית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6" name="צורה חופשית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7" name="צורה חופשית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8" name="צורה חופשית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19" name="צורה חופשית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0" name="מלבן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1" name="צורה חופשית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2" name="צורה חופשית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3" name="צורה חופשית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4" name="צורה חופשית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5" name="צורה חופשית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6" name="צורה חופשית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7" name="צורה חופשית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8" name="צורה חופשית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29" name="צורה חופשית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30" name="צורה חופשית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31" name="צורה חופשית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32" name="צורה חופשית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217" name="קבוצה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צורה חופשית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4" name="צורה חופשית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5" name="צורה חופשית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6" name="צורה חופשית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7" name="צורה חופשית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8" name="צורה חופשית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9" name="צורה חופשית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0" name="צורה חופשית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1" name="צורה חופשית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2" name="צורה חופשית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3" name="צורה חופשית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4" name="צורה חופשית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5" name="צורה חופשית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6" name="צורה חופשית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7" name="צורה חופשית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8" name="צורה חופשית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9" name="צורה חופשית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0" name="צורה חופשית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1" name="צורה חופשית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2" name="צורה חופשית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3" name="צורה חופשית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4" name="צורה חופשית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5" name="צורה חופשית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6" name="צורה חופשית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7" name="צורה חופשית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8" name="צורה חופשית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9" name="צורה חופשית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0" name="צורה חופשית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1" name="צורה חופשית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2" name="צורה חופשית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3" name="צורה חופשית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4" name="צורה חופשית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5" name="צורה חופשית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6" name="צורה חופשית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7" name="צורה חופשית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8" name="צורה חופשית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9" name="צורה חופשית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0" name="צורה חופשית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1" name="צורה חופשית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2" name="צורה חופשית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3" name="צורה חופשית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4" name="צורה חופשית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5" name="צורה חופשית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6" name="צורה חופשית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7" name="צורה חופשית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8" name="צורה חופשית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9" name="צורה חופשית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0" name="צורה חופשית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1" name="צורה חופשית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2" name="צורה חופשית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3" name="צורה חופשית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4" name="צורה חופשית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5" name="צורה חופשית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6" name="צורה חופשית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7" name="צורה חופשית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8" name="צורה חופשית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9" name="צורה חופשית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0" name="צורה חופשית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1" name="צורה חופשית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2" name="צורה חופשית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3" name="צורה חופשית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4" name="צורה חופשית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5" name="צורה חופשית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6" name="צורה חופשית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7" name="צורה חופשית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8" name="צורה חופשית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9" name="צורה חופשית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0" name="צורה חופשית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1" name="צורה חופשית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2" name="צורה חופשית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3" name="צורה חופשית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4" name="צורה חופשית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5" name="צורה חופשית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6" name="צורה חופשית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7" name="צורה חופשית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8" name="צורה חופשית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9" name="צורה חופשית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0" name="צורה חופשית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1" name="צורה חופשית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2" name="צורה חופשית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3" name="צורה חופשית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4" name="צורה חופשית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5" name="צורה חופשית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6" name="צורה חופשית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7" name="צורה חופשית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8" name="צורה חופשית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9" name="צורה חופשית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0" name="צורה חופשית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1" name="צורה חופשית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2" name="צורה חופשית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3" name="צורה חופשית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4" name="צורה חופשית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5" name="צורה חופשית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6" name="צורה חופשית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7" name="צורה חופשית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8" name="צורה חופשית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9" name="צורה חופשית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0" name="צורה חופשית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1" name="צורה חופשית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2" name="צורה חופשית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3" name="צורה חופשית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4" name="צורה חופשית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5" name="צורה חופשית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6" name="צורה חופשית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7" name="צורה חופשית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8" name="צורה חופשית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9" name="צורה חופשית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0" name="צורה חופשית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1" name="צורה חופשית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2" name="צורה חופשית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3" name="צורה חופשית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4" name="צורה חופשית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5" name="צורה חופשית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6" name="צורה חופשית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7" name="צורה חופשית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8" name="צורה חופשית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49" name="צורה חופשית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0" name="צורה חופשית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1" name="צורה חופשית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2" name="צורה חופשית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3" name="צורה חופשית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4" name="צורה חופשית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5" name="צורה חופשית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6" name="צורה חופשית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7" name="צורה חופשית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8" name="צורה חופשית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9" name="צורה חופשית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0" name="צורה חופשית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1" name="צורה חופשית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2" name="צורה חופשית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3" name="צורה חופשית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4" name="צורה חופשית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5" name="צורה חופשית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6" name="צורה חופשית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7" name="צורה חופשית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8" name="צורה חופשית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9" name="צורה חופשית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0" name="צורה חופשית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1" name="צורה חופשית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2" name="צורה חופשית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3" name="צורה חופשית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4" name="צורה חופשית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5" name="צורה חופשית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6" name="צורה חופשית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7" name="צורה חופשית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8" name="צורה חופשית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9" name="צורה חופשית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0" name="צורה חופשית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1" name="צורה חופשית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2" name="צורה חופשית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3" name="צורה חופשית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4" name="צורה חופשית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5" name="צורה חופשית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6" name="צורה חופשית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7" name="צורה חופשית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8" name="צורה חופשית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9" name="צורה חופשית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0" name="צורה חופשית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1" name="צורה חופשית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2" name="צורה חופשית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3" name="צורה חופשית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4" name="צורה חופשית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5" name="צורה חופשית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6" name="צורה חופשית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7" name="צורה חופשית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8" name="צורה חופשית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9" name="צורה חופשית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0" name="צורה חופשית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1" name="צורה חופשית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2" name="צורה חופשית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3" name="צורה חופשית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4" name="צורה חופשית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5" name="צורה חופשית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6" name="צורה חופשית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7" name="צורה חופשית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8" name="צורה חופשית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9" name="צורה חופשית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0" name="צורה חופשית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1" name="צורה חופשית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2" name="צורה חופשית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3" name="צורה חופשית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4" name="צורה חופשית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5" name="צורה חופשית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6" name="צורה חופשית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7" name="צורה חופשית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8" name="צורה חופשית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9" name="צורה חופשית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0" name="צורה חופשית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1" name="צורה חופשית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2" name="צורה חופשית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3" name="צורה חופשית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4" name="צורה חופשית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5" name="צורה חופשית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6" name="צורה חופשית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7" name="צורה חופשית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8" name="צורה חופשית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9" name="צורה חופשית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0" name="צורה חופשית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1" name="צורה חופשית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2" name="צורה חופשית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218" name="קבוצה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צורה חופשית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34" name="צורה חופשית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35" name="צורה חופשית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36" name="צורה חופשית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37" name="צורה חופשית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38" name="צורה חופשית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39" name="צורה חופשית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0" name="צורה חופשית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1" name="צורה חופשית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2" name="צורה חופשית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3" name="צורה חופשית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4" name="צורה חופשית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5" name="צורה חופשית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6" name="צורה חופשית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7" name="צורה חופשית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8" name="צורה חופשית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9" name="צורה חופשית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0" name="צורה חופשית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1" name="צורה חופשית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2" name="צורה חופשית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3" name="צורה חופשית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4" name="צורה חופשית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5" name="צורה חופשית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6" name="צורה חופשית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7" name="צורה חופשית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8" name="צורה חופשית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9" name="צורה חופשית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0" name="צורה חופשית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1" name="צורה חופשית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2" name="צורה חופשית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3" name="צורה חופשית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4" name="צורה חופשית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5" name="צורה חופשית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6" name="צורה חופשית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7" name="צורה חופשית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8" name="צורה חופשית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9" name="צורה חופשית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0" name="צורה חופשית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1" name="צורה חופשית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2" name="צורה חופשית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3" name="צורה חופשית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4" name="צורה חופשית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5" name="צורה חופשית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6" name="צורה חופשית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7" name="צורה חופשית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8" name="צורה חופשית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9" name="צורה חופשית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0" name="צורה חופשית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1" name="צורה חופשית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2" name="צורה חופשית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3" name="צורה חופשית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4" name="צורה חופשית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5" name="צורה חופשית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6" name="מלבן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7" name="צורה חופשית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8" name="צורה חופשית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9" name="צורה חופשית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0" name="צורה חופשית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1" name="צורה חופשית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2" name="צורה חופשית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3" name="צורה חופשית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4" name="צורה חופשית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5" name="צורה חופשית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6" name="צורה חופשית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7" name="צורה חופשית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8" name="צורה חופשית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9" name="צורה חופשית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0" name="צורה חופשית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1" name="צורה חופשית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2" name="אליפסה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3" name="צורה חופשית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4" name="צורה חופשית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5" name="צורה חופשית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6" name="צורה חופשית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7" name="צורה חופשית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8" name="צורה חופשית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9" name="צורה חופשית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0" name="צורה חופשית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1" name="צורה חופשית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2" name="צורה חופשית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3" name="צורה חופשית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4" name="צורה חופשית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5" name="מלבן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6" name="צורה חופשית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7" name="צורה חופשית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8" name="צורה חופשית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9" name="צורה חופשית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0" name="צורה חופשית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1" name="צורה חופשית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2" name="צורה חופשית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3" name="צורה חופשית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4" name="צורה חופשית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5" name="צורה חופשית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6" name="צורה חופשית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7" name="צורה חופשית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8" name="צורה חופשית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9" name="צורה חופשית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0" name="צורה חופשית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1" name="צורה חופשית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2" name="צורה חופשית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3" name="צורה חופשית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4" name="צורה חופשית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5" name="צורה חופשית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6" name="צורה חופשית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7" name="צורה חופשית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8" name="צורה חופשית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9" name="צורה חופשית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0" name="צורה חופשית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1" name="צורה חופשית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2" name="צורה חופשית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3" name="צורה חופשית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4" name="צורה חופשית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5" name="צורה חופשית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6" name="צורה חופשית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7" name="צורה חופשית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8" name="צורה חופשית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9" name="צורה חופשית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0" name="צורה חופשית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1" name="צורה חופשית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2" name="צורה חופשית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3" name="צורה חופשית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4" name="צורה חופשית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5" name="צורה חופשית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6" name="צורה חופשית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7" name="מלבן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8" name="צורה חופשית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9" name="צורה חופשית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0" name="צורה חופשית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1" name="צורה חופשית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2" name="צורה חופשית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3" name="צורה חופשית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4" name="צורה חופשית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5" name="צורה חופשית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6" name="צורה חופשית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7" name="צורה חופשית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8" name="צורה חופשית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9" name="צורה חופשית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0" name="צורה חופשית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1" name="צורה חופשית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2" name="צורה חופשית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3" name="צורה חופשית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4" name="צורה חופשית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5" name="צורה חופשית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6" name="צורה חופשית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7" name="צורה חופשית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8" name="צורה חופשית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9" name="צורה חופשית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0" name="צורה חופשית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1" name="צורה חופשית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2" name="צורה חופשית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3" name="צורה חופשית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4" name="צורה חופשית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5" name="צורה חופשית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6" name="צורה חופשית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7" name="צורה חופשית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8" name="צורה חופשית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9" name="צורה חופשית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0" name="צורה חופשית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1" name="צורה חופשית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2" name="צורה חופשית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3" name="צורה חופשית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4" name="צורה חופשית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5" name="צורה חופשית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6" name="צורה חופשית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7" name="צורה חופשית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8" name="צורה חופשית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9" name="צורה חופשית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0" name="צורה חופשית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1" name="צורה חופשית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2" name="צורה חופשית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3" name="צורה חופשית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4" name="צורה חופשית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5" name="צורה חופשית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6" name="צורה חופשית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7" name="צורה חופשית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8" name="צורה חופשית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9" name="צורה חופשית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0" name="צורה חופשית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1" name="צורה חופשית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2" name="צורה חופשית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3" name="צורה חופשית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4" name="צורה חופשית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5" name="צורה חופשית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6" name="צורה חופשית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7" name="צורה חופשית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8" name="צורה חופשית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9" name="צורה חופשית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0" name="צורה חופשית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1" name="צורה חופשית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2" name="צורה חופשית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3" name="צורה חופשית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4" name="צורה חופשית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5" name="צורה חופשית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6" name="צורה חופשית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7" name="צורה חופשית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8" name="צורה חופשית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9" name="צורה חופשית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0" name="צורה חופשית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1" name="צורה חופשית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2" name="צורה חופשית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19" name="צורה חופשית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צורה חופשית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צורה חופשית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7" name="צורה חופשית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8" name="צורה חופשית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צורה חופשית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צורה חופשית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6" name="צורה חופשית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7" name="צורה חופשית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8" name="צורה חופשית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9" name="צורה חופשית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0" name="צורה חופשית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1" name="צורה חופשית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2" name="צורה חופשית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3" name="צורה חופשית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4" name="צורה חופשית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5" name="צורה חופשית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2" name="צורה חופשית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3" name="צורה חופשית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4" name="צורה חופשית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5" name="צורה חופשית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6" name="צורה חופשית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7" name="צורה חופשית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8" name="צורה חופשית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9" name="צורה חופשית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0" name="צורה חופשית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1" name="צורה חופשית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2" name="צורה חופשית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נובמבר</a:t>
            </a:r>
            <a:endParaRPr lang="he-IL" sz="4000" cap="none" spc="0" baseline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2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694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169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645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121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596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788767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072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694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169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645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121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596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788767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072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694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169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645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121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596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788767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072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694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169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645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121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596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788767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072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694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169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645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121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596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788767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072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27013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מחבר ישר 332"/>
          <p:cNvCxnSpPr/>
          <p:nvPr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7013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תיבת טקסט 1032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034" name="תיבת טקסט 1033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035" name="תיבת טקסט 1034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036" name="תיבת טקסט 1035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037" name="תיבת טקסט 1036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038" name="תיבת טקסט 1037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888A3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9" name="תיבת טקסט 1038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040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1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2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3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4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5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6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7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8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49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0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1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2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3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4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5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6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7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8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59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0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1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2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3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4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5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6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7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8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69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0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1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2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3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4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5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6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7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8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79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80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81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דצמב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8" name="מחבר ישר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3" name="קבוצה 4"/>
          <p:cNvGrpSpPr>
            <a:grpSpLocks noChangeAspect="1"/>
          </p:cNvGrpSpPr>
          <p:nvPr/>
        </p:nvGrpSpPr>
        <p:grpSpPr bwMode="auto">
          <a:xfrm flipH="1">
            <a:off x="0" y="0"/>
            <a:ext cx="9140825" cy="6858000"/>
            <a:chOff x="1" y="0"/>
            <a:chExt cx="5758" cy="4320"/>
          </a:xfrm>
        </p:grpSpPr>
        <p:sp>
          <p:nvSpPr>
            <p:cNvPr id="1034" name="צורה אוטומטית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5" name="צורה חופשית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6" name="צורה חופשית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7" name="צורה חופשית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8" name="צורה חופשית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9" name="צורה חופשית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0" name="צורה חופשית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1" name="צורה חופשית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2" name="אליפסה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3" name="אליפסה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4" name="אליפסה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5" name="אליפסה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6" name="צורה חופשית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7" name="צורה חופשית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8" name="צורה חופשית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9" name="צורה חופשית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0" name="צורה חופשית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1" name="צורה חופשית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2" name="צורה חופשית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3" name="צורה חופשית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4" name="צורה חופשית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5" name="צורה חופשית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6" name="צורה חופשית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7" name="צורה חופשית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8" name="צורה חופשית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9" name="צורה חופשית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0" name="צורה חופשית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1" name="צורה חופשית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2" name="צורה חופשית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3" name="צורה חופשית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4" name="צורה חופשית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5" name="צורה חופשית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6" name="צורה חופשית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7" name="אליפסה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8" name="אליפסה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9" name="אליפסה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0" name="אליפסה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1" name="אליפסה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2" name="אליפסה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3" name="צורה חופשית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4" name="צורה חופשית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5" name="צורה חופשית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6" name="צורה חופשית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7" name="צורה חופשית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8" name="צורה חופשית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9" name="צורה חופשית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0" name="מלבן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1" name="צורה חופשית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2" name="צורה חופשית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3" name="צורה חופשית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4" name="צורה חופשית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5" name="צורה חופשית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6" name="צורה חופשית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7" name="צורה חופשית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8" name="צורה חופשית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9" name="צורה חופשית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0" name="אליפסה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1" name="צורה חופשית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2" name="צורה חופשית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3" name="צורה חופשית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4" name="צורה חופשית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5" name="צורה חופשית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6" name="אליפסה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7" name="אליפסה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8" name="אליפסה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9" name="צורה חופשית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0" name="צורה חופשית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1" name="אליפסה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2" name="צורה חופשית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3" name="צורה חופשית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4" name="צורה חופשית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5" name="צורה חופשית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6" name="צורה חופשית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7" name="צורה חופשית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8" name="צורה חופשית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9" name="צורה חופשית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0" name="צורה חופשית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1" name="צורה חופשית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2" name="צורה חופשית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דצמבר</a:t>
            </a:r>
            <a:endParaRPr lang="he-IL" sz="4000" cap="none" spc="0" baseline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2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694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169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645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121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596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804007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072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694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169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645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121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596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804007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072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694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169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645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121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596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804007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072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694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169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645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121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596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804007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072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694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169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645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121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596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804007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072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27013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מחבר ישר 332"/>
          <p:cNvCxnSpPr/>
          <p:nvPr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תיבת טקסט 146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48" name="תיבת טקסט 147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49" name="תיבת טקסט 148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50" name="תיבת טקסט 149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51" name="תיבת טקסט 150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52" name="תיבת טקסט 151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cap="none" spc="-50" baseline="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" name="תיבת טקסט 152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54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5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6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7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8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9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0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1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2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3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4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5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6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7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8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9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0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1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3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4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5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6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7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9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7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8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9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0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1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2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3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4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5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6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7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8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9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0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1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2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3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4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 latinLnBrk="0">
              <a:defRPr lang="he-IL" sz="400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r" latinLnBrk="0">
              <a:buNone/>
              <a:defRPr lang="he-IL">
                <a:solidFill>
                  <a:srgbClr val="7F7F7F"/>
                </a:solidFill>
              </a:defRPr>
            </a:lvl1pPr>
            <a:lvl2pPr marL="4572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7A01BAF-3B5C-49DA-A4A9-3BD9ADB0955D}" type="datetimeFigureOut">
              <a:t>ל'/אב/תשע"ג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7A01BAF-3B5C-49DA-A4A9-3BD9ADB0955D}" type="datetimeFigureOut">
              <a:t>ל'/אב/תשע"ג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B5B5863-7865-48FE-BD3C-D42099226715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ברוא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קבוצה 420"/>
          <p:cNvGrpSpPr/>
          <p:nvPr userDrawn="1"/>
        </p:nvGrpSpPr>
        <p:grpSpPr>
          <a:xfrm flipH="1">
            <a:off x="0" y="0"/>
            <a:ext cx="9140825" cy="6858000"/>
            <a:chOff x="0" y="0"/>
            <a:chExt cx="9140825" cy="6858000"/>
          </a:xfrm>
        </p:grpSpPr>
        <p:sp>
          <p:nvSpPr>
            <p:cNvPr id="422" name="צורה אוטומטית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3" name="צורה חופשית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4" name="צורה חופשית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5" name="צורה חופשית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6" name="צורה חופשית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7" name="צורה חופשית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8" name="צורה חופשית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9" name="צורה חופשית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0" name="צורה חופשית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1" name="צורה חופשית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2" name="צורה חופשית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3" name="צורה חופשית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4" name="צורה חופשית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5" name="צורה חופשית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6" name="צורה חופשית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7" name="צורה חופשית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8" name="צורה חופשית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9" name="צורה חופשית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0" name="צורה חופשית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1" name="צורה חופשית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2" name="צורה חופשית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3" name="צורה חופשית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4" name="צורה חופשית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5" name="צורה חופשית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6" name="צורה חופשית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7" name="צורה חופשית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8" name="צורה חופשית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9" name="צורה חופשית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" name="צורה חופשית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1" name="צורה חופשית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2" name="צורה חופשית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3" name="צורה חופשית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4" name="צורה חופשית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5" name="צורה חופשית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6" name="צורה חופשית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7" name="צורה חופשית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8" name="צורה חופשית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9" name="צורה חופשית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0" name="צורה חופשית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1" name="צורה חופשית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2" name="צורה חופשית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3" name="צורה חופשית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4" name="צורה חופשית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5" name="צורה חופשית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6" name="צורה חופשית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7" name="צורה חופשית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8" name="צורה חופשית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9" name="צורה חופשית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0" name="צורה חופשית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1" name="צורה חופשית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2" name="צורה חופשית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3" name="צורה חופשית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4" name="צורה חופשית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5" name="צורה חופשית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6" name="צורה חופשית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7" name="צורה חופשית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8" name="צורה חופשית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9" name="צורה חופשית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0" name="צורה חופשית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1" name="צורה חופשית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2" name="צורה חופשית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3" name="צורה חופשית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4" name="צורה חופשית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5" name="אליפסה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6" name="אליפסה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7" name="צורה חופשית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8" name="צורה חופשית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9" name="צורה חופשית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0" name="צורה חופשית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1" name="צורה חופשית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2" name="צורה חופשית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3" name="צורה חופשית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4" name="צורה חופשית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5" name="צורה חופשית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6225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2C50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פברואר</a:t>
            </a: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6225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7ED7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5425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 userDrawn="1"/>
        </p:nvSpPr>
        <p:spPr>
          <a:xfrm flipH="1">
            <a:off x="57906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98" name="תיבת טקסט 97"/>
          <p:cNvSpPr txBox="1"/>
          <p:nvPr userDrawn="1"/>
        </p:nvSpPr>
        <p:spPr>
          <a:xfrm flipH="1">
            <a:off x="48753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99" name="תיבת טקסט 98"/>
          <p:cNvSpPr txBox="1"/>
          <p:nvPr userDrawn="1"/>
        </p:nvSpPr>
        <p:spPr>
          <a:xfrm flipH="1">
            <a:off x="39601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00" name="תיבת טקסט 99"/>
          <p:cNvSpPr txBox="1"/>
          <p:nvPr userDrawn="1"/>
        </p:nvSpPr>
        <p:spPr>
          <a:xfrm flipH="1">
            <a:off x="30448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01" name="תיבת טקסט 100"/>
          <p:cNvSpPr txBox="1"/>
          <p:nvPr userDrawn="1"/>
        </p:nvSpPr>
        <p:spPr>
          <a:xfrm flipH="1">
            <a:off x="212962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02" name="תיבת טקסט 101"/>
          <p:cNvSpPr txBox="1"/>
          <p:nvPr userDrawn="1"/>
        </p:nvSpPr>
        <p:spPr>
          <a:xfrm flipH="1">
            <a:off x="299134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3" name="תיבת טקסט 102"/>
          <p:cNvSpPr txBox="1"/>
          <p:nvPr userDrawn="1"/>
        </p:nvSpPr>
        <p:spPr>
          <a:xfrm flipH="1">
            <a:off x="121438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endParaRPr lang="he-IL" sz="1200" spc="-50">
              <a:solidFill>
                <a:srgbClr val="231F2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0" name="תיבת טקסט 179"/>
          <p:cNvSpPr txBox="1"/>
          <p:nvPr userDrawn="1"/>
        </p:nvSpPr>
        <p:spPr>
          <a:xfrm flipH="1">
            <a:off x="487784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1" name="תיבת טקסט 180"/>
          <p:cNvSpPr txBox="1"/>
          <p:nvPr userDrawn="1"/>
        </p:nvSpPr>
        <p:spPr>
          <a:xfrm flipH="1">
            <a:off x="396260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2" name="תיבת טקסט 181"/>
          <p:cNvSpPr txBox="1"/>
          <p:nvPr userDrawn="1"/>
        </p:nvSpPr>
        <p:spPr>
          <a:xfrm flipH="1">
            <a:off x="304735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3" name="תיבת טקסט 182"/>
          <p:cNvSpPr txBox="1"/>
          <p:nvPr userDrawn="1"/>
        </p:nvSpPr>
        <p:spPr>
          <a:xfrm flipH="1">
            <a:off x="213211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4" name="תיבת טקסט 183"/>
          <p:cNvSpPr txBox="1"/>
          <p:nvPr userDrawn="1"/>
        </p:nvSpPr>
        <p:spPr>
          <a:xfrm flipH="1">
            <a:off x="121686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5" name="תיבת טקסט 184"/>
          <p:cNvSpPr txBox="1"/>
          <p:nvPr userDrawn="1"/>
        </p:nvSpPr>
        <p:spPr>
          <a:xfrm flipH="1">
            <a:off x="5803265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86" name="תיבת טקסט 185"/>
          <p:cNvSpPr txBox="1"/>
          <p:nvPr userDrawn="1"/>
        </p:nvSpPr>
        <p:spPr>
          <a:xfrm flipH="1">
            <a:off x="30162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22" name="תיבת טקסט 221"/>
          <p:cNvSpPr txBox="1"/>
          <p:nvPr userDrawn="1"/>
        </p:nvSpPr>
        <p:spPr>
          <a:xfrm flipH="1">
            <a:off x="487784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23" name="תיבת טקסט 222"/>
          <p:cNvSpPr txBox="1"/>
          <p:nvPr userDrawn="1"/>
        </p:nvSpPr>
        <p:spPr>
          <a:xfrm flipH="1">
            <a:off x="396260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24" name="תיבת טקסט 223"/>
          <p:cNvSpPr txBox="1"/>
          <p:nvPr userDrawn="1"/>
        </p:nvSpPr>
        <p:spPr>
          <a:xfrm flipH="1">
            <a:off x="304735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5" name="תיבת טקסט 224"/>
          <p:cNvSpPr txBox="1"/>
          <p:nvPr userDrawn="1"/>
        </p:nvSpPr>
        <p:spPr>
          <a:xfrm flipH="1">
            <a:off x="213211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6" name="תיבת טקסט 225"/>
          <p:cNvSpPr txBox="1"/>
          <p:nvPr userDrawn="1"/>
        </p:nvSpPr>
        <p:spPr>
          <a:xfrm flipH="1">
            <a:off x="121686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7" name="תיבת טקסט 226"/>
          <p:cNvSpPr txBox="1"/>
          <p:nvPr userDrawn="1"/>
        </p:nvSpPr>
        <p:spPr>
          <a:xfrm flipH="1">
            <a:off x="5803265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28" name="תיבת טקסט 227"/>
          <p:cNvSpPr txBox="1"/>
          <p:nvPr userDrawn="1"/>
        </p:nvSpPr>
        <p:spPr>
          <a:xfrm flipH="1">
            <a:off x="30162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9" name="תיבת טקסט 228"/>
          <p:cNvSpPr txBox="1"/>
          <p:nvPr userDrawn="1"/>
        </p:nvSpPr>
        <p:spPr>
          <a:xfrm flipH="1">
            <a:off x="487784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30" name="תיבת טקסט 229"/>
          <p:cNvSpPr txBox="1"/>
          <p:nvPr userDrawn="1"/>
        </p:nvSpPr>
        <p:spPr>
          <a:xfrm flipH="1">
            <a:off x="396260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31" name="תיבת טקסט 230"/>
          <p:cNvSpPr txBox="1"/>
          <p:nvPr userDrawn="1"/>
        </p:nvSpPr>
        <p:spPr>
          <a:xfrm flipH="1">
            <a:off x="304735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32" name="תיבת טקסט 231"/>
          <p:cNvSpPr txBox="1"/>
          <p:nvPr userDrawn="1"/>
        </p:nvSpPr>
        <p:spPr>
          <a:xfrm flipH="1">
            <a:off x="213211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3" name="תיבת טקסט 232"/>
          <p:cNvSpPr txBox="1"/>
          <p:nvPr userDrawn="1"/>
        </p:nvSpPr>
        <p:spPr>
          <a:xfrm flipH="1">
            <a:off x="121686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4" name="תיבת טקסט 233"/>
          <p:cNvSpPr txBox="1"/>
          <p:nvPr userDrawn="1"/>
        </p:nvSpPr>
        <p:spPr>
          <a:xfrm flipH="1">
            <a:off x="5803265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35" name="תיבת טקסט 234"/>
          <p:cNvSpPr txBox="1"/>
          <p:nvPr userDrawn="1"/>
        </p:nvSpPr>
        <p:spPr>
          <a:xfrm flipH="1">
            <a:off x="30162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7" name="תיבת טקסט 236"/>
          <p:cNvSpPr txBox="1"/>
          <p:nvPr userDrawn="1"/>
        </p:nvSpPr>
        <p:spPr>
          <a:xfrm flipH="1">
            <a:off x="487784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8" name="תיבת טקסט 237"/>
          <p:cNvSpPr txBox="1"/>
          <p:nvPr userDrawn="1"/>
        </p:nvSpPr>
        <p:spPr>
          <a:xfrm flipH="1">
            <a:off x="396260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9" name="תיבת טקסט 238"/>
          <p:cNvSpPr txBox="1"/>
          <p:nvPr userDrawn="1"/>
        </p:nvSpPr>
        <p:spPr>
          <a:xfrm flipH="1">
            <a:off x="304735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40" name="תיבת טקסט 239"/>
          <p:cNvSpPr txBox="1"/>
          <p:nvPr userDrawn="1"/>
        </p:nvSpPr>
        <p:spPr>
          <a:xfrm flipH="1">
            <a:off x="213211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41" name="תיבת טקסט 240"/>
          <p:cNvSpPr txBox="1"/>
          <p:nvPr userDrawn="1"/>
        </p:nvSpPr>
        <p:spPr>
          <a:xfrm flipH="1">
            <a:off x="121686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2" name="תיבת טקסט 241"/>
          <p:cNvSpPr txBox="1"/>
          <p:nvPr userDrawn="1"/>
        </p:nvSpPr>
        <p:spPr>
          <a:xfrm flipH="1">
            <a:off x="5803265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43" name="תיבת טקסט 242"/>
          <p:cNvSpPr txBox="1"/>
          <p:nvPr userDrawn="1"/>
        </p:nvSpPr>
        <p:spPr>
          <a:xfrm flipH="1">
            <a:off x="30162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5" name="תיבת טקסט 244"/>
          <p:cNvSpPr txBox="1"/>
          <p:nvPr userDrawn="1"/>
        </p:nvSpPr>
        <p:spPr>
          <a:xfrm flipH="1">
            <a:off x="487784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6" name="תיבת טקסט 245"/>
          <p:cNvSpPr txBox="1"/>
          <p:nvPr userDrawn="1"/>
        </p:nvSpPr>
        <p:spPr>
          <a:xfrm flipH="1">
            <a:off x="396260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7" name="תיבת טקסט 246"/>
          <p:cNvSpPr txBox="1"/>
          <p:nvPr userDrawn="1"/>
        </p:nvSpPr>
        <p:spPr>
          <a:xfrm flipH="1">
            <a:off x="304735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8" name="תיבת טקסט 247"/>
          <p:cNvSpPr txBox="1"/>
          <p:nvPr userDrawn="1"/>
        </p:nvSpPr>
        <p:spPr>
          <a:xfrm flipH="1">
            <a:off x="213211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49" name="תיבת טקסט 248"/>
          <p:cNvSpPr txBox="1"/>
          <p:nvPr userDrawn="1"/>
        </p:nvSpPr>
        <p:spPr>
          <a:xfrm flipH="1">
            <a:off x="121686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50" name="תיבת טקסט 249"/>
          <p:cNvSpPr txBox="1"/>
          <p:nvPr userDrawn="1"/>
        </p:nvSpPr>
        <p:spPr>
          <a:xfrm flipH="1">
            <a:off x="5803265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51" name="תיבת טקסט 250"/>
          <p:cNvSpPr txBox="1"/>
          <p:nvPr userDrawn="1"/>
        </p:nvSpPr>
        <p:spPr>
          <a:xfrm flipH="1">
            <a:off x="30162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FE0F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25425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מחבר ישר 332"/>
          <p:cNvCxnSpPr/>
          <p:nvPr/>
        </p:nvCxnSpPr>
        <p:spPr>
          <a:xfrm flipH="1">
            <a:off x="225425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5425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5425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5425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5425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5425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2618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799958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5558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 userDrawn="1"/>
        </p:nvCxnSpPr>
        <p:spPr>
          <a:xfrm flipH="1" flipV="1">
            <a:off x="2968625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4225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39825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תיבת טקסט 141"/>
          <p:cNvSpPr txBox="1"/>
          <p:nvPr userDrawn="1"/>
        </p:nvSpPr>
        <p:spPr>
          <a:xfrm flipH="1">
            <a:off x="57906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43" name="תיבת טקסט 142"/>
          <p:cNvSpPr txBox="1"/>
          <p:nvPr userDrawn="1"/>
        </p:nvSpPr>
        <p:spPr>
          <a:xfrm flipH="1">
            <a:off x="48753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44" name="תיבת טקסט 143"/>
          <p:cNvSpPr txBox="1"/>
          <p:nvPr userDrawn="1"/>
        </p:nvSpPr>
        <p:spPr>
          <a:xfrm flipH="1">
            <a:off x="39601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45" name="תיבת טקסט 144"/>
          <p:cNvSpPr txBox="1"/>
          <p:nvPr userDrawn="1"/>
        </p:nvSpPr>
        <p:spPr>
          <a:xfrm flipH="1">
            <a:off x="30448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46" name="תיבת טקסט 145"/>
          <p:cNvSpPr txBox="1"/>
          <p:nvPr userDrawn="1"/>
        </p:nvSpPr>
        <p:spPr>
          <a:xfrm flipH="1">
            <a:off x="212962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47" name="תיבת טקסט 146"/>
          <p:cNvSpPr txBox="1"/>
          <p:nvPr userDrawn="1"/>
        </p:nvSpPr>
        <p:spPr>
          <a:xfrm flipH="1">
            <a:off x="121438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cap="none" spc="-50" baseline="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תיבת טקסט 147"/>
          <p:cNvSpPr txBox="1"/>
          <p:nvPr userDrawn="1"/>
        </p:nvSpPr>
        <p:spPr>
          <a:xfrm flipH="1">
            <a:off x="29913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cap="none" spc="-50" baseline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49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0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1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2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3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4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5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6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7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8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9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0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1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2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3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4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5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6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7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8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9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0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1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3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4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5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6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7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9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7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8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9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0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1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2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3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4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5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6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7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8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9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מר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קבוצה 94"/>
          <p:cNvGrpSpPr>
            <a:grpSpLocks noChangeAspect="1"/>
          </p:cNvGrpSpPr>
          <p:nvPr/>
        </p:nvGrpSpPr>
        <p:grpSpPr bwMode="auto">
          <a:xfrm flipH="1">
            <a:off x="0" y="0"/>
            <a:ext cx="9140825" cy="6858000"/>
            <a:chOff x="1" y="0"/>
            <a:chExt cx="5758" cy="4320"/>
          </a:xfrm>
        </p:grpSpPr>
        <p:sp>
          <p:nvSpPr>
            <p:cNvPr id="189" name="צורה אוטומטית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צורה חופשית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צורה חופשית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צורה חופשית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צורה חופשית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צורה חופשית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צורה חופשית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צורה חופשית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צורה חופשית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צורה חופשית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צורה חופשית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צורה חופשית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צורה חופשית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צורה חופשית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צורה חופשית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צורה חופשית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צורה חופשית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צורה חופשית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צורה חופשית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צורה חופשית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צורה חופשית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צורה חופשית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צורה חופשית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צורה חופשית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צורה חופשית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צורה חופשית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צורה חופשית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צורה חופשית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צורה חופשית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צורה חופשית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צורה חופשית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צורה חופשית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צורה חופשית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צורה חופשית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4" name="צורה חופשית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2" name="צורה חופשית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3" name="צורה חופשית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4" name="צורה חופשית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6" name="צורה חופשית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7" name="צורה חופשית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8" name="צורה חופשית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צורה חופשית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צורה חופשית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מרץ</a:t>
            </a: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BCEAF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2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694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170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645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121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596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795645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072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694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170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645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121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596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795645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072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694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170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645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121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596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795645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072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694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170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645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121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596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795645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072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694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170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645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121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596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795645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072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cxnSp>
        <p:nvCxnSpPr>
          <p:cNvPr id="153" name="מחבר ישר 152"/>
          <p:cNvCxnSpPr/>
          <p:nvPr userDrawn="1"/>
        </p:nvCxnSpPr>
        <p:spPr>
          <a:xfrm flipH="1">
            <a:off x="227013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מחבר ישר 153"/>
          <p:cNvCxnSpPr/>
          <p:nvPr userDrawn="1"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מחבר ישר 154"/>
          <p:cNvCxnSpPr/>
          <p:nvPr userDrawn="1"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מחבר ישר 155"/>
          <p:cNvCxnSpPr/>
          <p:nvPr userDrawn="1"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מחבר ישר 156"/>
          <p:cNvCxnSpPr/>
          <p:nvPr userDrawn="1"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מחבר ישר 157"/>
          <p:cNvCxnSpPr/>
          <p:nvPr userDrawn="1"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מחבר ישר 158"/>
          <p:cNvCxnSpPr/>
          <p:nvPr userDrawn="1"/>
        </p:nvCxnSpPr>
        <p:spPr>
          <a:xfrm flipH="1">
            <a:off x="227013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מחבר ישר 159"/>
          <p:cNvCxnSpPr/>
          <p:nvPr userDrawn="1"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מחבר ישר 160"/>
          <p:cNvCxnSpPr/>
          <p:nvPr userDrawn="1"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מחבר ישר 161"/>
          <p:cNvCxnSpPr/>
          <p:nvPr userDrawn="1"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מחבר ישר 162"/>
          <p:cNvCxnSpPr/>
          <p:nvPr userDrawn="1"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מחבר ישר 163"/>
          <p:cNvCxnSpPr/>
          <p:nvPr userDrawn="1"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מחבר ישר 164"/>
          <p:cNvCxnSpPr/>
          <p:nvPr userDrawn="1"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תיבת טקסט 110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12" name="תיבת טקסט 111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14" name="תיבת טקסט 113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15" name="תיבת טקסט 114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16" name="תיבת טקסט 115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5F8A2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7" name="תיבת טקסט 116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18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19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0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1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2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3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4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5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6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7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לחץ כדי לערוך סגנונות טקסט של תבנית בסיס  </a:t>
            </a:r>
          </a:p>
        </p:txBody>
      </p:sp>
      <p:sp>
        <p:nvSpPr>
          <p:cNvPr id="128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9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0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1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2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3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4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5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6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7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8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9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0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1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2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3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4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5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6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7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8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9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0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1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2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6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7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8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9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0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1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3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אפרי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קבוצה 4"/>
          <p:cNvGrpSpPr>
            <a:grpSpLocks noChangeAspect="1"/>
          </p:cNvGrpSpPr>
          <p:nvPr/>
        </p:nvGrpSpPr>
        <p:grpSpPr bwMode="auto">
          <a:xfrm flipH="1">
            <a:off x="0" y="0"/>
            <a:ext cx="9140825" cy="6858000"/>
            <a:chOff x="1" y="0"/>
            <a:chExt cx="5758" cy="4320"/>
          </a:xfrm>
        </p:grpSpPr>
        <p:sp>
          <p:nvSpPr>
            <p:cNvPr id="154" name="צורה אוטומטית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צורה חופשית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צורה חופשית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צורה חופשית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8" name="צורה חופשית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9" name="צורה חופשית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0" name="צורה חופשית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1" name="צורה חופשית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2" name="צורה חופשית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3" name="צורה חופשית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4" name="צורה חופשית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צורה חופשית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צורה חופשית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צורה חופשית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8" name="צורה חופשית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צורה חופשית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צורה חופשית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צורה חופשית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1" name="צורה חופשית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2" name="צורה חופשית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3" name="צורה חופשית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4" name="צורה חופשית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5" name="צורה חופשית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6" name="צורה חופשית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7" name="צורה חופשית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" name="צורה חופשית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" name="צורה חופשית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" name="צורה חופשית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1" name="צורה חופשית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2" name="צורה חופשית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3" name="צורה חופשית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4" name="צורה חופשית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5" name="צורה חופשית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6" name="צורה חופשית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7" name="צורה חופשית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8" name="צורה חופשית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9" name="צורה חופשית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0" name="צורה חופשית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1" name="צורה חופשית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2" name="צורה חופשית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3" name="צורה חופשית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4" name="צורה חופשית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5" name="צורה חופשית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6" name="צורה חופשית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7" name="צורה חופשית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8" name="צורה חופשית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9" name="צורה חופשית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0" name="צורה חופשית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1" name="צורה חופשית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2" name="צורה חופשית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5" name="צורה חופשית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6" name="צורה חופשית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7" name="צורה חופשית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8" name="צורה חופשית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9" name="צורה חופשית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0" name="צורה חופשית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1" name="צורה חופשית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2" name="צורה חופשית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3" name="צורה חופשית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4" name="צורה חופשית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5" name="צורה חופשית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6" name="צורה חופשית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7" name="צורה חופשית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8" name="צורה חופשית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9" name="צורה חופשית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0" name="צורה חופשית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1" name="צורה חופשית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אפריל</a:t>
            </a: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52750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2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694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169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645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121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596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795940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072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694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169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645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121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596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795940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072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694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169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645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121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596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795940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072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694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169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645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121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596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795940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072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694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169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645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121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596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795940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072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27013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מחבר ישר 332"/>
          <p:cNvCxnSpPr/>
          <p:nvPr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7013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תיבת טקסט 134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36" name="תיבת טקסט 135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37" name="תיבת טקסט 136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38" name="תיבת טקסט 137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39" name="תיבת טקסט 138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40" name="תיבת טקסט 139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5F8A2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תיבת טקסט 140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42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3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4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5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6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7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8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9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0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1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2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3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4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5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6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7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9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7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8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9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0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1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2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3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4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5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6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7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8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9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0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1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2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3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4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5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6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7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8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9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0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1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מא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מחבר ישר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קבוצה 187"/>
          <p:cNvGrpSpPr/>
          <p:nvPr/>
        </p:nvGrpSpPr>
        <p:grpSpPr>
          <a:xfrm flipH="1">
            <a:off x="0" y="0"/>
            <a:ext cx="9140825" cy="6858000"/>
            <a:chOff x="1588" y="0"/>
            <a:chExt cx="9140825" cy="6858000"/>
          </a:xfrm>
        </p:grpSpPr>
        <p:sp>
          <p:nvSpPr>
            <p:cNvPr id="189" name="צורה אוטומטית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צורה חופשית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צורה חופשית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צורה חופשית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צורה חופשית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צורה חופשית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צורה חופשית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צורה חופשית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צורה חופשית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צורה חופשית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צורה חופשית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צורה חופשית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צורה חופשית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צורה חופשית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צורה חופשית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צורה חופשית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צורה חופשית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צורה חופשית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צורה חופשית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צורה חופשית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צורה חופשית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צורה חופשית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צורה חופשית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צורה חופשית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צורה חופשית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צורה חופשית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צורה חופשית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צורה חופשית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צורה חופשית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צורה חופשית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צורה חופשית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צורה חופשית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צורה חופשית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צורה חופשית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4" name="צורה חופשית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2" name="צורה חופשית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3" name="צורה חופשית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4" name="צורה חופשית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6" name="צורה חופשית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7" name="צורה חופשית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8" name="צורה חופשית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צורה חופשית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צורה חופשית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2" name="צורה חופשית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3" name="צורה חופשית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4" name="צורה חופשית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5" name="צורה חופשית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6" name="צורה חופשית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7" name="צורה חופשית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8" name="צורה חופשית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9" name="צורה חופשית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0" name="צורה חופשית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1" name="צורה חופשית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2" name="צורה חופשית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3" name="צורה חופשית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4" name="צורה חופשית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5" name="צורה חופשית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6" name="צורה חופשית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7" name="צורה חופשית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8" name="צורה חופשית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9" name="צורה חופשית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0" name="צורה חופשית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1" name="צורה חופשית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2" name="צורה חופשית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3" name="צורה חופשית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4" name="צורה חופשית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5" name="צורה חופשית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6" name="צורה חופשית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7" name="צורה חופשית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8" name="צורה חופשית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9" name="צורה חופשית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0" name="צורה חופשית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1" name="צורה חופשית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2" name="צורה חופשית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3" name="צורה חופשית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4" name="צורה חופשית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5" name="צורה חופשית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6" name="צורה חופשית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7" name="צורה חופשית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8" name="צורה חופשית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9" name="צורה חופשית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0" name="צורה חופשית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1" name="צורה חופשית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2" name="צורה חופשית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3" name="צורה חופשית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4" name="צורה חופשית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5" name="צורה חופשית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6" name="צורה חופשית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7" name="צורה חופשית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8" name="צורה חופשית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9" name="צורה חופשית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0" name="צורה חופשית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מאי</a:t>
            </a: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52750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2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943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418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894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370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845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78935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321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943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418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894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370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845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78935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321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943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418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894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370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845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78935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321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943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418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894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370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845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78935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321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943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418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894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370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845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78935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321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2C4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cxnSp>
        <p:nvCxnSpPr>
          <p:cNvPr id="333" name="מחבר ישר 332"/>
          <p:cNvCxnSpPr/>
          <p:nvPr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7013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תיבת טקסט 159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61" name="תיבת טקסט 160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62" name="תיבת טקסט 161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63" name="תיבת טקסט 162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64" name="תיבת טקסט 163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65" name="תיבת טקסט 164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5F8A2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6" name="תיבת טקסט 165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5F8A2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67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8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69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0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1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3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4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5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6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7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9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7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5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6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7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8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9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0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1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2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3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4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5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6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7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8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9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0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1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2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3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4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5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6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7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8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9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0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1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2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3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4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יונ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מחבר ישר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1" name="קבוצה 300"/>
          <p:cNvGrpSpPr/>
          <p:nvPr/>
        </p:nvGrpSpPr>
        <p:grpSpPr>
          <a:xfrm flipH="1">
            <a:off x="0" y="0"/>
            <a:ext cx="9140825" cy="6858000"/>
            <a:chOff x="1588" y="0"/>
            <a:chExt cx="9140825" cy="6858000"/>
          </a:xfrm>
        </p:grpSpPr>
        <p:sp>
          <p:nvSpPr>
            <p:cNvPr id="302" name="צורה אוטומטית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3" name="צורה חופשית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4" name="צורה חופשית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5" name="צורה חופשית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6" name="צורה חופשית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7" name="צורה חופשית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" name="צורה חופשית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" name="צורה חופשית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" name="צורה חופשית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1" name="צורה חופשית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2" name="צורה חופשית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3" name="צורה חופשית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4" name="צורה חופשית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5" name="צורה חופשית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6" name="צורה חופשית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7" name="צורה חופשית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8" name="צורה חופשית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9" name="צורה חופשית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0" name="צורה חופשית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1" name="צורה חופשית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2" name="צורה חופשית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3" name="צורה חופשית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4" name="צורה חופשית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5" name="צורה חופשית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6" name="צורה חופשית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7" name="צורה חופשית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8" name="צורה חופשית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9" name="צורה חופשית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0" name="צורה חופשית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1" name="צורה חופשית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2" name="צורה חופשית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5" name="צורה חופשית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יוני</a:t>
            </a: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B6DE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9433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4189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8945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3701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8457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789613" y="6479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3213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9433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4189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8945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3701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8457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789613" y="166073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3213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9433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4189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8945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3701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8457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789613" y="267572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3213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9433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4189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8945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3701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8457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789613" y="369070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3213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9433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4189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8945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3701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8457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789613" y="470568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endParaRPr lang="he-IL" sz="1200" spc="-50">
              <a:solidFill>
                <a:srgbClr val="9AC7F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3213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cxnSp>
        <p:nvCxnSpPr>
          <p:cNvPr id="333" name="מחבר ישר 332"/>
          <p:cNvCxnSpPr/>
          <p:nvPr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7013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תיבת טקסט 103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05" name="תיבת טקסט 104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06" name="תיבת טקסט 105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07" name="תיבת טקסט 106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08" name="תיבת טקסט 107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09" name="תיבת טקסט 108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3D7AB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תיבת טקסט 109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11" name="תיבת טקסט 110"/>
          <p:cNvSpPr txBox="1"/>
          <p:nvPr userDrawn="1"/>
        </p:nvSpPr>
        <p:spPr>
          <a:xfrm flipH="1">
            <a:off x="489525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12" name="תיבת טקסט 111"/>
          <p:cNvSpPr txBox="1"/>
          <p:nvPr userDrawn="1"/>
        </p:nvSpPr>
        <p:spPr>
          <a:xfrm flipH="1">
            <a:off x="398000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13" name="תיבת טקסט 112"/>
          <p:cNvSpPr txBox="1"/>
          <p:nvPr userDrawn="1"/>
        </p:nvSpPr>
        <p:spPr>
          <a:xfrm flipH="1">
            <a:off x="306476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14" name="תיבת טקסט 113"/>
          <p:cNvSpPr txBox="1"/>
          <p:nvPr userDrawn="1"/>
        </p:nvSpPr>
        <p:spPr>
          <a:xfrm flipH="1">
            <a:off x="214951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15" name="תיבת טקסט 114"/>
          <p:cNvSpPr txBox="1"/>
          <p:nvPr userDrawn="1"/>
        </p:nvSpPr>
        <p:spPr>
          <a:xfrm flipH="1">
            <a:off x="123427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16" name="תיבת טקסט 115"/>
          <p:cNvSpPr txBox="1"/>
          <p:nvPr userDrawn="1"/>
        </p:nvSpPr>
        <p:spPr>
          <a:xfrm flipH="1">
            <a:off x="5804853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17" name="תיבת טקסט 116"/>
          <p:cNvSpPr txBox="1"/>
          <p:nvPr userDrawn="1"/>
        </p:nvSpPr>
        <p:spPr>
          <a:xfrm flipH="1">
            <a:off x="31903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100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1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2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03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18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19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0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1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2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3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4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5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6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7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8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29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0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1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2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3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4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5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6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7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8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39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0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1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2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3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4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5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6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7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8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49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0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1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2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3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4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55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יול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קבוצה 4"/>
          <p:cNvGrpSpPr>
            <a:grpSpLocks noChangeAspect="1"/>
          </p:cNvGrpSpPr>
          <p:nvPr/>
        </p:nvGrpSpPr>
        <p:grpSpPr bwMode="auto">
          <a:xfrm flipH="1">
            <a:off x="0" y="0"/>
            <a:ext cx="9140825" cy="6858000"/>
            <a:chOff x="1" y="0"/>
            <a:chExt cx="5758" cy="4320"/>
          </a:xfrm>
        </p:grpSpPr>
        <p:sp>
          <p:nvSpPr>
            <p:cNvPr id="143" name="צורה אוטומטית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צורה חופשית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5" name="צורה חופשית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" name="צורה חופשית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7" name="צורה חופשית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8" name="צורה חופשית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9" name="צורה חופשית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0" name="צורה חופשית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צורה חופשית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2" name="צורה חופשית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צורה חופשית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" name="צורה חופשית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צורה חופשית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צורה חופשית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צורה חופשית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8" name="צורה חופשית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9" name="צורה חופשית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0" name="צורה חופשית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1" name="צורה חופשית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2" name="צורה חופשית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3" name="צורה חופשית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4" name="צורה חופשית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צורה חופשית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צורה חופשית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צורה חופשית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8" name="צורה חופשית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צורה חופשית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צורה חופשית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צורה חופשית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צורה חופשית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9" name="צורה חופשית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צורה חופשית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צורה חופשית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צורה חופשית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צורה חופשית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צורה חופשית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צורה חופשית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צורה חופשית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צורה חופשית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צורה חופשית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צורה חופשית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צורה חופשית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צורה חופשית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צורה חופשית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צורה חופשית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צורה חופשית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צורה חופשית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צורה חופשית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צורה חופשית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צורה חופשית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צורה חופשית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צורה חופשית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צורה חופשית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צורה חופשית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צורה חופשית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צורה חופשית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צורה חופשית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צורה חופשית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צורה חופשית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אליפסה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אליפסה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אליפסה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אליפסה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אליפסה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4" name="צורה חופשית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2" name="צורה חופשית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3" name="צורה חופשית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4" name="צורה חופשית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6" name="צורה חופשית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7" name="צורה חופשית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8" name="צורה חופשית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צורה חופשית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צורה חופשית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6" name="צורה חופשית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7" name="צורה חופשית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8" name="צורה חופשית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9" name="צורה חופשית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0" name="צורה חופשית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1" name="צורה חופשית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2" name="צורה חופשית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3" name="צורה חופשית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4" name="אליפסה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5" name="אליפסה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יולי</a:t>
            </a: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B6DE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lang="he-IL" sz="1200" spc="-50">
              <a:solidFill>
                <a:srgbClr val="231F2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2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9525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8000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6476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4951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3427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804853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1903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9525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8000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6476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4951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3427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804853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1903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9525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8000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6476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4951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3427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804853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1903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9525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8000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6476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4951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3427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804853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endParaRPr lang="he-IL" sz="1200" spc="-50">
              <a:solidFill>
                <a:srgbClr val="9AC7F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1903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9525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8000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6476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4951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3427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804853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1903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27013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מחבר ישר 332"/>
          <p:cNvCxnSpPr/>
          <p:nvPr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7013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תיבת טקסט 254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256" name="תיבת טקסט 255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257" name="תיבת טקסט 256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258" name="תיבת טקסט 257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259" name="תיבת טקסט 258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60" name="תיבת טקסט 259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3D7AB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1" name="תיבת טקסט 260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73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4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5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6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7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79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87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2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3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4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5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6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7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8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9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0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1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2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3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4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5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6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7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8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9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0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1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2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3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4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5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6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7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8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9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0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1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2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3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4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5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301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אוגו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קבוצה 4"/>
          <p:cNvGrpSpPr>
            <a:grpSpLocks noChangeAspect="1"/>
          </p:cNvGrpSpPr>
          <p:nvPr/>
        </p:nvGrpSpPr>
        <p:grpSpPr bwMode="auto">
          <a:xfrm flipH="1">
            <a:off x="0" y="0"/>
            <a:ext cx="9140825" cy="6858000"/>
            <a:chOff x="1" y="0"/>
            <a:chExt cx="5758" cy="4320"/>
          </a:xfrm>
        </p:grpSpPr>
        <p:sp>
          <p:nvSpPr>
            <p:cNvPr id="302" name="צורה אוטומטית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3" name="צורה חופשית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4" name="צורה חופשית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5" name="צורה חופשית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6" name="צורה חופשית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7" name="צורה חופשית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" name="צורה חופשית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" name="צורה חופשית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" name="צורה חופשית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1" name="צורה חופשית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2" name="צורה חופשית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3" name="צורה חופשית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4" name="צורה חופשית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5" name="צורה חופשית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6" name="צורה חופשית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7" name="צורה חופשית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8" name="צורה חופשית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9" name="צורה חופשית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0" name="צורה חופשית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1" name="צורה חופשית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2" name="צורה חופשית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3" name="צורה חופשית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4" name="צורה חופשית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5" name="צורה חופשית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6" name="צורה חופשית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7" name="צורה חופשית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8" name="צורה חופשית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9" name="צורה חופשית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0" name="צורה חופשית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1" name="צורה חופשית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2" name="צורה חופשית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5" name="צורה חופשית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6" name="צורה חופשית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7" name="צורה חופשית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8" name="צורה חופשית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9" name="צורה חופשית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0" name="צורה חופשית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1" name="צורה חופשית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2" name="צורה חופשית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3" name="צורה חופשית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4" name="צורה חופשית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5" name="צורה חופשית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6" name="צורה חופשית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7" name="צורה חופשית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8" name="צורה חופשית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9" name="צורה חופשית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0" name="צורה חופשית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1" name="צורה חופשית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2" name="צורה חופשית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3" name="צורה חופשית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4" name="צורה חופשית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5" name="צורה חופשית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6" name="צורה חופשית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7" name="צורה חופשית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8" name="צורה חופשית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9" name="צורה חופשית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0" name="צורה חופשית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1" name="צורה חופשית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2" name="צורה חופשית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3" name="צורה חופשית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4" name="צורה חופשית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5" name="צורה חופשית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6" name="צורה חופשית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7" name="צורה חופשית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8" name="צורה חופשית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9" name="צורה חופשית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0" name="צורה חופשית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1" name="צורה חופשית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2" name="צורה חופשית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3" name="צורה חופשית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4" name="צורה חופשית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5" name="צורה חופשית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6" name="צורה חופשית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7" name="צורה חופשית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8" name="צורה חופשית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9" name="צורה חופשית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0" name="צורה חופשית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1" name="צורה חופשית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2" name="צורה חופשית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3" name="צורה חופשית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4" name="צורה חופשית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5" name="צורה חופשית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6" name="צורה חופשית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7" name="צורה חופשית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8" name="צורה חופשית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9" name="צורה חופשית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0" name="צורה חופשית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1" name="צורה חופשית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2" name="צורה חופשית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3" name="צורה חופשית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4" name="צורה חופשית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5" name="צורה חופשית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6" name="צורה חופשית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7" name="צורה חופשית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8" name="צורה חופשית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9" name="צורה חופשית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0" name="צורה חופשית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1" name="צורה חופשית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2" name="צורה חופשית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3" name="צורה חופשית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4" name="צורה חופשית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5" name="צורה חופשית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6" name="צורה חופשית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7" name="צורה חופשית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8" name="צורה חופשית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9" name="צורה חופשית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0" name="צורה חופשית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1" name="צורה חופשית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2" name="צורה חופשית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3" name="צורה חופשית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4" name="צורה חופשית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5" name="צורה חופשית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6" name="צורה חופשית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7" name="צורה חופשית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8" name="צורה חופשית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9" name="צורה חופשית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0" name="צורה חופשית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1" name="צורה חופשית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2" name="צורה חופשית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3" name="צורה חופשית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4" name="צורה חופשית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5" name="צורה חופשית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6" name="צורה חופשית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7" name="צורה חופשית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8" name="צורה חופשית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9" name="צורה חופשית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" name="צורה חופשית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1" name="צורה חופשית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2" name="צורה חופשית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3" name="צורה חופשית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4" name="צורה חופשית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5" name="צורה חופשית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6" name="צורה חופשית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7" name="צורה חופשית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8" name="צורה חופשית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9" name="צורה חופשית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0" name="צורה חופשית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1" name="צורה חופשית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2" name="צורה חופשית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3" name="צורה חופשית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4" name="צורה חופשית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5" name="צורה חופשית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6" name="צורה חופשית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7" name="צורה חופשית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8" name="אליפסה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9" name="צורה חופשית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0" name="צורה חופשית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1" name="צורה חופשית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2" name="צורה חופשית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3" name="צורה חופשית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3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אוגוסט</a:t>
            </a: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3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D8C58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3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4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0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6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2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2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8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694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170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645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121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596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804009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072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694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170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645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121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596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804009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072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694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170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645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121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596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804009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072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694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170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645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121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596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804009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072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694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170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645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121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596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804009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072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9AC7F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27013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מחבר ישר 332"/>
          <p:cNvCxnSpPr/>
          <p:nvPr/>
        </p:nvCxnSpPr>
        <p:spPr>
          <a:xfrm flipH="1">
            <a:off x="227013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3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3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3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3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7013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תיבת טקסט 217"/>
          <p:cNvSpPr txBox="1"/>
          <p:nvPr userDrawn="1"/>
        </p:nvSpPr>
        <p:spPr>
          <a:xfrm flipH="1">
            <a:off x="579218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219" name="תיבת טקסט 218"/>
          <p:cNvSpPr txBox="1"/>
          <p:nvPr userDrawn="1"/>
        </p:nvSpPr>
        <p:spPr>
          <a:xfrm flipH="1">
            <a:off x="4876944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220" name="תיבת טקסט 219"/>
          <p:cNvSpPr txBox="1"/>
          <p:nvPr userDrawn="1"/>
        </p:nvSpPr>
        <p:spPr>
          <a:xfrm flipH="1">
            <a:off x="3961700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221" name="תיבת טקסט 220"/>
          <p:cNvSpPr txBox="1"/>
          <p:nvPr userDrawn="1"/>
        </p:nvSpPr>
        <p:spPr>
          <a:xfrm flipH="1">
            <a:off x="3046456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236" name="תיבת טקסט 235"/>
          <p:cNvSpPr txBox="1"/>
          <p:nvPr userDrawn="1"/>
        </p:nvSpPr>
        <p:spPr>
          <a:xfrm flipH="1">
            <a:off x="213121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244" name="תיבת טקסט 243"/>
          <p:cNvSpPr txBox="1"/>
          <p:nvPr userDrawn="1"/>
        </p:nvSpPr>
        <p:spPr>
          <a:xfrm flipH="1">
            <a:off x="1215968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3D7AB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2" name="תיבת טקסט 251"/>
          <p:cNvSpPr txBox="1"/>
          <p:nvPr userDrawn="1"/>
        </p:nvSpPr>
        <p:spPr>
          <a:xfrm flipH="1">
            <a:off x="300722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3D7AB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253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4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5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6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7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8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9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0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1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2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3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4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5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6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7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8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9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0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1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2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3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4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5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6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7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8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79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0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1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2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3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4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5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6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7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8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89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0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1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2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3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94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פטמב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קבוצה 296"/>
          <p:cNvGrpSpPr/>
          <p:nvPr/>
        </p:nvGrpSpPr>
        <p:grpSpPr>
          <a:xfrm flipH="1">
            <a:off x="0" y="0"/>
            <a:ext cx="9140826" cy="7035800"/>
            <a:chOff x="1588" y="0"/>
            <a:chExt cx="9140826" cy="7035800"/>
          </a:xfrm>
        </p:grpSpPr>
        <p:sp>
          <p:nvSpPr>
            <p:cNvPr id="298" name="צורה אוטומטית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צורה חופשית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צורה חופשית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6" name="צורה חופשית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7" name="צורה חופשית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8" name="צורה חופשית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9" name="צורה חופשית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0" name="צורה חופשית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1" name="צורה חופשית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2" name="צורה חופשית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3" name="צורה חופשית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4" name="צורה חופשית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5" name="צורה חופשית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4" name="צורה חופשית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5" name="צורה חופשית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6" name="צורה חופשית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7" name="צורה חופשית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8" name="צורה חופשית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9" name="צורה חופשית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0" name="צורה חופשית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1" name="צורה חופשית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2" name="צורה חופשית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3" name="צורה חופשית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4" name="צורה חופשית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5" name="צורה חופשית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6" name="צורה חופשית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7" name="צורה חופשית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8" name="צורה חופשית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9" name="צורה חופשית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0" name="צורה חופשית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1" name="צורה חופשית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2" name="צורה חופשית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3" name="צורה חופשית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4" name="צורה חופשית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5" name="צורה חופשית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6" name="צורה חופשית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7" name="צורה חופשית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8" name="צורה חופשית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9" name="צורה חופשית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0" name="צורה חופשית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1" name="צורה חופשית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2" name="צורה חופשית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3" name="צורה חופשית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4" name="צורה חופשית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5" name="צורה חופשית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6" name="צורה חופשית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7" name="צורה חופשית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8" name="צורה חופשית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9" name="צורה חופשית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0" name="צורה חופשית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1" name="צורה חופשית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2" name="צורה חופשית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3" name="צורה חופשית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4" name="צורה חופשית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5" name="צורה חופשית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6" name="צורה חופשית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7" name="צורה חופשית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8" name="צורה חופשית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9" name="צורה חופשית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0" name="צורה חופשית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1" name="צורה חופשית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2" name="צורה חופשית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3" name="צורה חופשית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4" name="צורה חופשית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5" name="צורה חופשית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6" name="צורה חופשית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7" name="צורה חופשית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8" name="צורה חופשית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9" name="צורה חופשית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0" name="צורה חופשית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1" name="צורה חופשית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2" name="צורה חופשית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3" name="צורה חופשית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4" name="צורה חופשית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5" name="צורה חופשית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6" name="צורה חופשית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7" name="צורה חופשית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8" name="צורה חופשית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9" name="צורה חופשית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0" name="צורה חופשית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1" name="צורה חופשית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2" name="צורה חופשית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3" name="צורה חופשית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4" name="צורה חופשית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5" name="צורה חופשית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6" name="צורה חופשית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7" name="צורה חופשית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8" name="צורה חופשית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9" name="צורה חופשית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0" name="צורה חופשית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1" name="צורה חופשית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2" name="צורה חופשית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3" name="צורה חופשית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4" name="צורה חופשית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5" name="צורה חופשית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6" name="צורה חופשית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7" name="צורה חופשית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8" name="צורה חופשית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9" name="צורה חופשית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0" name="צורה חופשית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1" name="צורה חופשית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2" name="צורה חופשית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3" name="צורה חופשית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4" name="צורה חופשית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5" name="צורה חופשית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6" name="צורה חופשית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7" name="צורה חופשית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8" name="צורה חופשית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9" name="צורה חופשית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0" name="צורה חופשית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1" name="צורה חופשית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2" name="צורה חופשית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3" name="צורה חופשית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4" name="צורה חופשית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5" name="צורה חופשית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6" name="צורה חופשית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7" name="צורה חופשית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2" name="כותרת 3"/>
          <p:cNvSpPr txBox="1">
            <a:spLocks/>
          </p:cNvSpPr>
          <p:nvPr/>
        </p:nvSpPr>
        <p:spPr>
          <a:xfrm flipH="1">
            <a:off x="6627814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cap="none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</a:t>
            </a:r>
            <a:endParaRPr lang="he-IL" sz="4000" cap="none" spc="0" baseline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כותרת 3"/>
          <p:cNvSpPr txBox="1">
            <a:spLocks/>
          </p:cNvSpPr>
          <p:nvPr/>
        </p:nvSpPr>
        <p:spPr>
          <a:xfrm flipH="1">
            <a:off x="6627814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e-IL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7200" cap="all" spc="-300" baseline="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2" name="מלבן 1"/>
          <p:cNvSpPr/>
          <p:nvPr/>
        </p:nvSpPr>
        <p:spPr>
          <a:xfrm flipH="1">
            <a:off x="227014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תיבת טקסט 96"/>
          <p:cNvSpPr txBox="1"/>
          <p:nvPr/>
        </p:nvSpPr>
        <p:spPr>
          <a:xfrm flipH="1">
            <a:off x="579218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98" name="תיבת טקסט 97"/>
          <p:cNvSpPr txBox="1"/>
          <p:nvPr/>
        </p:nvSpPr>
        <p:spPr>
          <a:xfrm flipH="1">
            <a:off x="487694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99" name="תיבת טקסט 98"/>
          <p:cNvSpPr txBox="1"/>
          <p:nvPr/>
        </p:nvSpPr>
        <p:spPr>
          <a:xfrm flipH="1">
            <a:off x="396170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00" name="תיבת טקסט 99"/>
          <p:cNvSpPr txBox="1"/>
          <p:nvPr/>
        </p:nvSpPr>
        <p:spPr>
          <a:xfrm flipH="1">
            <a:off x="304645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01" name="תיבת טקסט 100"/>
          <p:cNvSpPr txBox="1"/>
          <p:nvPr/>
        </p:nvSpPr>
        <p:spPr>
          <a:xfrm flipH="1">
            <a:off x="213121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02" name="תיבת טקסט 101"/>
          <p:cNvSpPr txBox="1"/>
          <p:nvPr/>
        </p:nvSpPr>
        <p:spPr>
          <a:xfrm flipH="1">
            <a:off x="300723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03" name="תיבת טקסט 102"/>
          <p:cNvSpPr txBox="1"/>
          <p:nvPr/>
        </p:nvSpPr>
        <p:spPr>
          <a:xfrm flipH="1">
            <a:off x="121596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0" name="תיבת טקסט 179"/>
          <p:cNvSpPr txBox="1"/>
          <p:nvPr/>
        </p:nvSpPr>
        <p:spPr>
          <a:xfrm flipH="1">
            <a:off x="487906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1" name="תיבת טקסט 180"/>
          <p:cNvSpPr txBox="1"/>
          <p:nvPr/>
        </p:nvSpPr>
        <p:spPr>
          <a:xfrm flipH="1">
            <a:off x="396381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2" name="תיבת טקסט 181"/>
          <p:cNvSpPr txBox="1"/>
          <p:nvPr/>
        </p:nvSpPr>
        <p:spPr>
          <a:xfrm flipH="1">
            <a:off x="304857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83" name="תיבת טקסט 182"/>
          <p:cNvSpPr txBox="1"/>
          <p:nvPr/>
        </p:nvSpPr>
        <p:spPr>
          <a:xfrm flipH="1">
            <a:off x="213333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84" name="תיבת טקסט 183"/>
          <p:cNvSpPr txBox="1"/>
          <p:nvPr/>
        </p:nvSpPr>
        <p:spPr>
          <a:xfrm flipH="1">
            <a:off x="121808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185" name="תיבת טקסט 184"/>
          <p:cNvSpPr txBox="1"/>
          <p:nvPr/>
        </p:nvSpPr>
        <p:spPr>
          <a:xfrm flipH="1">
            <a:off x="5804854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6" name="תיבת טקסט 185"/>
          <p:cNvSpPr txBox="1"/>
          <p:nvPr/>
        </p:nvSpPr>
        <p:spPr>
          <a:xfrm flipH="1">
            <a:off x="30284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2" name="תיבת טקסט 221"/>
          <p:cNvSpPr txBox="1"/>
          <p:nvPr/>
        </p:nvSpPr>
        <p:spPr>
          <a:xfrm flipH="1">
            <a:off x="487906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3" name="תיבת טקסט 222"/>
          <p:cNvSpPr txBox="1"/>
          <p:nvPr/>
        </p:nvSpPr>
        <p:spPr>
          <a:xfrm flipH="1">
            <a:off x="396381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4" name="תיבת טקסט 223"/>
          <p:cNvSpPr txBox="1"/>
          <p:nvPr/>
        </p:nvSpPr>
        <p:spPr>
          <a:xfrm flipH="1">
            <a:off x="304857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25" name="תיבת טקסט 224"/>
          <p:cNvSpPr txBox="1"/>
          <p:nvPr/>
        </p:nvSpPr>
        <p:spPr>
          <a:xfrm flipH="1">
            <a:off x="213333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26" name="תיבת טקסט 225"/>
          <p:cNvSpPr txBox="1"/>
          <p:nvPr/>
        </p:nvSpPr>
        <p:spPr>
          <a:xfrm flipH="1">
            <a:off x="121808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27" name="תיבת טקסט 226"/>
          <p:cNvSpPr txBox="1"/>
          <p:nvPr/>
        </p:nvSpPr>
        <p:spPr>
          <a:xfrm flipH="1">
            <a:off x="5804854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8" name="תיבת טקסט 227"/>
          <p:cNvSpPr txBox="1"/>
          <p:nvPr/>
        </p:nvSpPr>
        <p:spPr>
          <a:xfrm flipH="1">
            <a:off x="30284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29" name="תיבת טקסט 228"/>
          <p:cNvSpPr txBox="1"/>
          <p:nvPr/>
        </p:nvSpPr>
        <p:spPr>
          <a:xfrm flipH="1">
            <a:off x="487906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0" name="תיבת טקסט 229"/>
          <p:cNvSpPr txBox="1"/>
          <p:nvPr/>
        </p:nvSpPr>
        <p:spPr>
          <a:xfrm flipH="1">
            <a:off x="396381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1" name="תיבת טקסט 230"/>
          <p:cNvSpPr txBox="1"/>
          <p:nvPr/>
        </p:nvSpPr>
        <p:spPr>
          <a:xfrm flipH="1">
            <a:off x="304857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2" name="תיבת טקסט 231"/>
          <p:cNvSpPr txBox="1"/>
          <p:nvPr/>
        </p:nvSpPr>
        <p:spPr>
          <a:xfrm flipH="1">
            <a:off x="213333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3" name="תיבת טקסט 232"/>
          <p:cNvSpPr txBox="1"/>
          <p:nvPr/>
        </p:nvSpPr>
        <p:spPr>
          <a:xfrm flipH="1">
            <a:off x="121808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34" name="תיבת טקסט 233"/>
          <p:cNvSpPr txBox="1"/>
          <p:nvPr/>
        </p:nvSpPr>
        <p:spPr>
          <a:xfrm flipH="1">
            <a:off x="5804854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5" name="תיבת טקסט 234"/>
          <p:cNvSpPr txBox="1"/>
          <p:nvPr/>
        </p:nvSpPr>
        <p:spPr>
          <a:xfrm flipH="1">
            <a:off x="30284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37" name="תיבת טקסט 236"/>
          <p:cNvSpPr txBox="1"/>
          <p:nvPr/>
        </p:nvSpPr>
        <p:spPr>
          <a:xfrm flipH="1">
            <a:off x="487906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38" name="תיבת טקסט 237"/>
          <p:cNvSpPr txBox="1"/>
          <p:nvPr/>
        </p:nvSpPr>
        <p:spPr>
          <a:xfrm flipH="1">
            <a:off x="396381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39" name="תיבת טקסט 238"/>
          <p:cNvSpPr txBox="1"/>
          <p:nvPr/>
        </p:nvSpPr>
        <p:spPr>
          <a:xfrm flipH="1">
            <a:off x="304857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0" name="תיבת טקסט 239"/>
          <p:cNvSpPr txBox="1"/>
          <p:nvPr/>
        </p:nvSpPr>
        <p:spPr>
          <a:xfrm flipH="1">
            <a:off x="213333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1" name="תיבת טקסט 240"/>
          <p:cNvSpPr txBox="1"/>
          <p:nvPr/>
        </p:nvSpPr>
        <p:spPr>
          <a:xfrm flipH="1">
            <a:off x="121808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2" name="תיבת טקסט 241"/>
          <p:cNvSpPr txBox="1"/>
          <p:nvPr/>
        </p:nvSpPr>
        <p:spPr>
          <a:xfrm flipH="1">
            <a:off x="5804854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3" name="תיבת טקסט 242"/>
          <p:cNvSpPr txBox="1"/>
          <p:nvPr/>
        </p:nvSpPr>
        <p:spPr>
          <a:xfrm flipH="1">
            <a:off x="30284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5" name="תיבת טקסט 244"/>
          <p:cNvSpPr txBox="1"/>
          <p:nvPr/>
        </p:nvSpPr>
        <p:spPr>
          <a:xfrm flipH="1">
            <a:off x="487906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46" name="תיבת טקסט 245"/>
          <p:cNvSpPr txBox="1"/>
          <p:nvPr/>
        </p:nvSpPr>
        <p:spPr>
          <a:xfrm flipH="1">
            <a:off x="396381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47" name="תיבת טקסט 246"/>
          <p:cNvSpPr txBox="1"/>
          <p:nvPr/>
        </p:nvSpPr>
        <p:spPr>
          <a:xfrm flipH="1">
            <a:off x="304857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48" name="תיבת טקסט 247"/>
          <p:cNvSpPr txBox="1"/>
          <p:nvPr/>
        </p:nvSpPr>
        <p:spPr>
          <a:xfrm flipH="1">
            <a:off x="213333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49" name="תיבת טקסט 248"/>
          <p:cNvSpPr txBox="1"/>
          <p:nvPr/>
        </p:nvSpPr>
        <p:spPr>
          <a:xfrm flipH="1">
            <a:off x="121808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0" name="תיבת טקסט 249"/>
          <p:cNvSpPr txBox="1"/>
          <p:nvPr/>
        </p:nvSpPr>
        <p:spPr>
          <a:xfrm flipH="1">
            <a:off x="5804854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51" name="תיבת טקסט 250"/>
          <p:cNvSpPr txBox="1"/>
          <p:nvPr/>
        </p:nvSpPr>
        <p:spPr>
          <a:xfrm flipH="1">
            <a:off x="30284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r" rtl="1"/>
            <a:r>
              <a:rPr lang="he-IL" sz="1200" spc="-50">
                <a:solidFill>
                  <a:srgbClr val="C7CC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27014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מחבר ישר 332"/>
          <p:cNvCxnSpPr/>
          <p:nvPr/>
        </p:nvCxnSpPr>
        <p:spPr>
          <a:xfrm flipH="1">
            <a:off x="227014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מחבר ישר 333"/>
          <p:cNvCxnSpPr/>
          <p:nvPr/>
        </p:nvCxnSpPr>
        <p:spPr>
          <a:xfrm flipH="1">
            <a:off x="227014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מחבר ישר 334"/>
          <p:cNvCxnSpPr/>
          <p:nvPr/>
        </p:nvCxnSpPr>
        <p:spPr>
          <a:xfrm flipH="1">
            <a:off x="227014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מחבר ישר 335"/>
          <p:cNvCxnSpPr/>
          <p:nvPr/>
        </p:nvCxnSpPr>
        <p:spPr>
          <a:xfrm flipH="1">
            <a:off x="227014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מחבר ישר 336"/>
          <p:cNvCxnSpPr/>
          <p:nvPr/>
        </p:nvCxnSpPr>
        <p:spPr>
          <a:xfrm flipH="1">
            <a:off x="227014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מחבר ישר 337"/>
          <p:cNvCxnSpPr/>
          <p:nvPr/>
        </p:nvCxnSpPr>
        <p:spPr>
          <a:xfrm flipH="1">
            <a:off x="227014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מחבר ישר 338"/>
          <p:cNvCxnSpPr/>
          <p:nvPr/>
        </p:nvCxnSpPr>
        <p:spPr>
          <a:xfrm flipH="1" flipV="1">
            <a:off x="5714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מחבר ישר 339"/>
          <p:cNvCxnSpPr/>
          <p:nvPr/>
        </p:nvCxnSpPr>
        <p:spPr>
          <a:xfrm flipH="1" flipV="1">
            <a:off x="480154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מחבר ישר 340"/>
          <p:cNvCxnSpPr/>
          <p:nvPr/>
        </p:nvCxnSpPr>
        <p:spPr>
          <a:xfrm flipH="1" flipV="1">
            <a:off x="388714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מחבר ישר 341"/>
          <p:cNvCxnSpPr/>
          <p:nvPr/>
        </p:nvCxnSpPr>
        <p:spPr>
          <a:xfrm flipH="1" flipV="1">
            <a:off x="2970214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מחבר ישר 342"/>
          <p:cNvCxnSpPr/>
          <p:nvPr/>
        </p:nvCxnSpPr>
        <p:spPr>
          <a:xfrm flipH="1" flipV="1">
            <a:off x="2055814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מחבר ישר 343"/>
          <p:cNvCxnSpPr/>
          <p:nvPr/>
        </p:nvCxnSpPr>
        <p:spPr>
          <a:xfrm flipH="1" flipV="1">
            <a:off x="1141414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תיבת טקסט 187"/>
          <p:cNvSpPr txBox="1"/>
          <p:nvPr userDrawn="1"/>
        </p:nvSpPr>
        <p:spPr>
          <a:xfrm flipH="1">
            <a:off x="579218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ראשון</a:t>
            </a:r>
          </a:p>
        </p:txBody>
      </p:sp>
      <p:sp>
        <p:nvSpPr>
          <p:cNvPr id="189" name="תיבת טקסט 188"/>
          <p:cNvSpPr txBox="1"/>
          <p:nvPr userDrawn="1"/>
        </p:nvSpPr>
        <p:spPr>
          <a:xfrm flipH="1">
            <a:off x="487694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שני</a:t>
            </a:r>
          </a:p>
        </p:txBody>
      </p:sp>
      <p:sp>
        <p:nvSpPr>
          <p:cNvPr id="190" name="תיבת טקסט 189"/>
          <p:cNvSpPr txBox="1"/>
          <p:nvPr userDrawn="1"/>
        </p:nvSpPr>
        <p:spPr>
          <a:xfrm flipH="1">
            <a:off x="396170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שלישי</a:t>
            </a:r>
          </a:p>
        </p:txBody>
      </p:sp>
      <p:sp>
        <p:nvSpPr>
          <p:cNvPr id="191" name="תיבת טקסט 190"/>
          <p:cNvSpPr txBox="1"/>
          <p:nvPr userDrawn="1"/>
        </p:nvSpPr>
        <p:spPr>
          <a:xfrm flipH="1">
            <a:off x="304645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רביעי</a:t>
            </a:r>
          </a:p>
        </p:txBody>
      </p:sp>
      <p:sp>
        <p:nvSpPr>
          <p:cNvPr id="192" name="תיבת טקסט 191"/>
          <p:cNvSpPr txBox="1"/>
          <p:nvPr userDrawn="1"/>
        </p:nvSpPr>
        <p:spPr>
          <a:xfrm flipH="1">
            <a:off x="213121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חמישי</a:t>
            </a:r>
          </a:p>
        </p:txBody>
      </p:sp>
      <p:sp>
        <p:nvSpPr>
          <p:cNvPr id="193" name="תיבת טקסט 192"/>
          <p:cNvSpPr txBox="1"/>
          <p:nvPr userDrawn="1"/>
        </p:nvSpPr>
        <p:spPr>
          <a:xfrm flipH="1">
            <a:off x="121596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 dirty="0" smtClean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שישי</a:t>
            </a:r>
            <a:endParaRPr lang="he-IL" sz="1000" kern="1200" cap="none" spc="-50" baseline="0" dirty="0">
              <a:solidFill>
                <a:srgbClr val="888A3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תיבת טקסט 193"/>
          <p:cNvSpPr txBox="1"/>
          <p:nvPr userDrawn="1"/>
        </p:nvSpPr>
        <p:spPr>
          <a:xfrm flipH="1">
            <a:off x="30072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he-IL" sz="1000" kern="1200" cap="none" spc="-50" baseline="0">
                <a:solidFill>
                  <a:srgbClr val="888A3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</a:t>
            </a:r>
          </a:p>
        </p:txBody>
      </p:sp>
      <p:sp>
        <p:nvSpPr>
          <p:cNvPr id="187" name="מציין מיקום טקסט 2"/>
          <p:cNvSpPr>
            <a:spLocks noGrp="1"/>
          </p:cNvSpPr>
          <p:nvPr>
            <p:ph type="body" sz="quarter" idx="16" hasCustomPrompt="1"/>
          </p:nvPr>
        </p:nvSpPr>
        <p:spPr>
          <a:xfrm>
            <a:off x="30639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5" name="מציין מיקום טקסט 2"/>
          <p:cNvSpPr>
            <a:spLocks noGrp="1"/>
          </p:cNvSpPr>
          <p:nvPr>
            <p:ph type="body" sz="quarter" idx="17" hasCustomPrompt="1"/>
          </p:nvPr>
        </p:nvSpPr>
        <p:spPr>
          <a:xfrm>
            <a:off x="122163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6" name="מציין מיקום טקסט 2"/>
          <p:cNvSpPr>
            <a:spLocks noGrp="1"/>
          </p:cNvSpPr>
          <p:nvPr>
            <p:ph type="body" sz="quarter" idx="18" hasCustomPrompt="1"/>
          </p:nvPr>
        </p:nvSpPr>
        <p:spPr>
          <a:xfrm>
            <a:off x="213688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7" name="מציין מיקום טקסט 2"/>
          <p:cNvSpPr>
            <a:spLocks noGrp="1"/>
          </p:cNvSpPr>
          <p:nvPr>
            <p:ph type="body" sz="quarter" idx="19" hasCustomPrompt="1"/>
          </p:nvPr>
        </p:nvSpPr>
        <p:spPr>
          <a:xfrm>
            <a:off x="305212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8" name="מציין מיקום טקסט 2"/>
          <p:cNvSpPr>
            <a:spLocks noGrp="1"/>
          </p:cNvSpPr>
          <p:nvPr>
            <p:ph type="body" sz="quarter" idx="20" hasCustomPrompt="1"/>
          </p:nvPr>
        </p:nvSpPr>
        <p:spPr>
          <a:xfrm>
            <a:off x="396737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199" name="מציין מיקום טקסט 2"/>
          <p:cNvSpPr>
            <a:spLocks noGrp="1"/>
          </p:cNvSpPr>
          <p:nvPr>
            <p:ph type="body" sz="quarter" idx="21" hasCustomPrompt="1"/>
          </p:nvPr>
        </p:nvSpPr>
        <p:spPr>
          <a:xfrm>
            <a:off x="488261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0" name="מציין מיקום טקסט 2"/>
          <p:cNvSpPr>
            <a:spLocks noGrp="1"/>
          </p:cNvSpPr>
          <p:nvPr>
            <p:ph type="body" sz="quarter" idx="22" hasCustomPrompt="1"/>
          </p:nvPr>
        </p:nvSpPr>
        <p:spPr>
          <a:xfrm>
            <a:off x="579786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1" name="מציין מיקום טקסט 2"/>
          <p:cNvSpPr>
            <a:spLocks noGrp="1"/>
          </p:cNvSpPr>
          <p:nvPr>
            <p:ph type="body" sz="quarter" idx="23" hasCustomPrompt="1"/>
          </p:nvPr>
        </p:nvSpPr>
        <p:spPr>
          <a:xfrm>
            <a:off x="30639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2" name="מציין מיקום טקסט 2"/>
          <p:cNvSpPr>
            <a:spLocks noGrp="1"/>
          </p:cNvSpPr>
          <p:nvPr>
            <p:ph type="body" sz="quarter" idx="24" hasCustomPrompt="1"/>
          </p:nvPr>
        </p:nvSpPr>
        <p:spPr>
          <a:xfrm>
            <a:off x="122163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3" name="מציין מיקום טקסט 2"/>
          <p:cNvSpPr>
            <a:spLocks noGrp="1"/>
          </p:cNvSpPr>
          <p:nvPr>
            <p:ph type="body" sz="quarter" idx="25" hasCustomPrompt="1"/>
          </p:nvPr>
        </p:nvSpPr>
        <p:spPr>
          <a:xfrm>
            <a:off x="213688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4" name="מציין מיקום טקסט 2"/>
          <p:cNvSpPr>
            <a:spLocks noGrp="1"/>
          </p:cNvSpPr>
          <p:nvPr>
            <p:ph type="body" sz="quarter" idx="26" hasCustomPrompt="1"/>
          </p:nvPr>
        </p:nvSpPr>
        <p:spPr>
          <a:xfrm>
            <a:off x="305212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5" name="מציין מיקום טקסט 2"/>
          <p:cNvSpPr>
            <a:spLocks noGrp="1"/>
          </p:cNvSpPr>
          <p:nvPr>
            <p:ph type="body" sz="quarter" idx="27" hasCustomPrompt="1"/>
          </p:nvPr>
        </p:nvSpPr>
        <p:spPr>
          <a:xfrm>
            <a:off x="396737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6" name="מציין מיקום טקסט 2"/>
          <p:cNvSpPr>
            <a:spLocks noGrp="1"/>
          </p:cNvSpPr>
          <p:nvPr>
            <p:ph type="body" sz="quarter" idx="28" hasCustomPrompt="1"/>
          </p:nvPr>
        </p:nvSpPr>
        <p:spPr>
          <a:xfrm>
            <a:off x="488261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7" name="מציין מיקום טקסט 2"/>
          <p:cNvSpPr>
            <a:spLocks noGrp="1"/>
          </p:cNvSpPr>
          <p:nvPr>
            <p:ph type="body" sz="quarter" idx="29" hasCustomPrompt="1"/>
          </p:nvPr>
        </p:nvSpPr>
        <p:spPr>
          <a:xfrm>
            <a:off x="579786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8" name="מציין מיקום טקסט 2"/>
          <p:cNvSpPr>
            <a:spLocks noGrp="1"/>
          </p:cNvSpPr>
          <p:nvPr>
            <p:ph type="body" sz="quarter" idx="30" hasCustomPrompt="1"/>
          </p:nvPr>
        </p:nvSpPr>
        <p:spPr>
          <a:xfrm>
            <a:off x="30639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09" name="מציין מיקום טקסט 2"/>
          <p:cNvSpPr>
            <a:spLocks noGrp="1"/>
          </p:cNvSpPr>
          <p:nvPr>
            <p:ph type="body" sz="quarter" idx="31" hasCustomPrompt="1"/>
          </p:nvPr>
        </p:nvSpPr>
        <p:spPr>
          <a:xfrm>
            <a:off x="122163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0" name="מציין מיקום טקסט 2"/>
          <p:cNvSpPr>
            <a:spLocks noGrp="1"/>
          </p:cNvSpPr>
          <p:nvPr>
            <p:ph type="body" sz="quarter" idx="32" hasCustomPrompt="1"/>
          </p:nvPr>
        </p:nvSpPr>
        <p:spPr>
          <a:xfrm>
            <a:off x="213688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1" name="מציין מיקום טקסט 2"/>
          <p:cNvSpPr>
            <a:spLocks noGrp="1"/>
          </p:cNvSpPr>
          <p:nvPr>
            <p:ph type="body" sz="quarter" idx="33" hasCustomPrompt="1"/>
          </p:nvPr>
        </p:nvSpPr>
        <p:spPr>
          <a:xfrm>
            <a:off x="305212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2" name="מציין מיקום טקסט 2"/>
          <p:cNvSpPr>
            <a:spLocks noGrp="1"/>
          </p:cNvSpPr>
          <p:nvPr>
            <p:ph type="body" sz="quarter" idx="34" hasCustomPrompt="1"/>
          </p:nvPr>
        </p:nvSpPr>
        <p:spPr>
          <a:xfrm>
            <a:off x="396737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3" name="מציין מיקום טקסט 2"/>
          <p:cNvSpPr>
            <a:spLocks noGrp="1"/>
          </p:cNvSpPr>
          <p:nvPr>
            <p:ph type="body" sz="quarter" idx="35" hasCustomPrompt="1"/>
          </p:nvPr>
        </p:nvSpPr>
        <p:spPr>
          <a:xfrm>
            <a:off x="488261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4" name="מציין מיקום טקסט 2"/>
          <p:cNvSpPr>
            <a:spLocks noGrp="1"/>
          </p:cNvSpPr>
          <p:nvPr>
            <p:ph type="body" sz="quarter" idx="36" hasCustomPrompt="1"/>
          </p:nvPr>
        </p:nvSpPr>
        <p:spPr>
          <a:xfrm>
            <a:off x="579786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5" name="מציין מיקום טקסט 2"/>
          <p:cNvSpPr>
            <a:spLocks noGrp="1"/>
          </p:cNvSpPr>
          <p:nvPr>
            <p:ph type="body" sz="quarter" idx="37" hasCustomPrompt="1"/>
          </p:nvPr>
        </p:nvSpPr>
        <p:spPr>
          <a:xfrm>
            <a:off x="30639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6" name="מציין מיקום טקסט 2"/>
          <p:cNvSpPr>
            <a:spLocks noGrp="1"/>
          </p:cNvSpPr>
          <p:nvPr>
            <p:ph type="body" sz="quarter" idx="38" hasCustomPrompt="1"/>
          </p:nvPr>
        </p:nvSpPr>
        <p:spPr>
          <a:xfrm>
            <a:off x="122163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7" name="מציין מיקום טקסט 2"/>
          <p:cNvSpPr>
            <a:spLocks noGrp="1"/>
          </p:cNvSpPr>
          <p:nvPr>
            <p:ph type="body" sz="quarter" idx="39" hasCustomPrompt="1"/>
          </p:nvPr>
        </p:nvSpPr>
        <p:spPr>
          <a:xfrm>
            <a:off x="213688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8" name="מציין מיקום טקסט 2"/>
          <p:cNvSpPr>
            <a:spLocks noGrp="1"/>
          </p:cNvSpPr>
          <p:nvPr>
            <p:ph type="body" sz="quarter" idx="40" hasCustomPrompt="1"/>
          </p:nvPr>
        </p:nvSpPr>
        <p:spPr>
          <a:xfrm>
            <a:off x="305212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19" name="מציין מיקום טקסט 2"/>
          <p:cNvSpPr>
            <a:spLocks noGrp="1"/>
          </p:cNvSpPr>
          <p:nvPr>
            <p:ph type="body" sz="quarter" idx="41" hasCustomPrompt="1"/>
          </p:nvPr>
        </p:nvSpPr>
        <p:spPr>
          <a:xfrm>
            <a:off x="396737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20" name="מציין מיקום טקסט 2"/>
          <p:cNvSpPr>
            <a:spLocks noGrp="1"/>
          </p:cNvSpPr>
          <p:nvPr>
            <p:ph type="body" sz="quarter" idx="42" hasCustomPrompt="1"/>
          </p:nvPr>
        </p:nvSpPr>
        <p:spPr>
          <a:xfrm>
            <a:off x="488261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21" name="מציין מיקום טקסט 2"/>
          <p:cNvSpPr>
            <a:spLocks noGrp="1"/>
          </p:cNvSpPr>
          <p:nvPr>
            <p:ph type="body" sz="quarter" idx="43" hasCustomPrompt="1"/>
          </p:nvPr>
        </p:nvSpPr>
        <p:spPr>
          <a:xfrm>
            <a:off x="579786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36" name="מציין מיקום טקסט 2"/>
          <p:cNvSpPr>
            <a:spLocks noGrp="1"/>
          </p:cNvSpPr>
          <p:nvPr>
            <p:ph type="body" sz="quarter" idx="44" hasCustomPrompt="1"/>
          </p:nvPr>
        </p:nvSpPr>
        <p:spPr>
          <a:xfrm>
            <a:off x="30639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44" name="מציין מיקום טקסט 2"/>
          <p:cNvSpPr>
            <a:spLocks noGrp="1"/>
          </p:cNvSpPr>
          <p:nvPr>
            <p:ph type="body" sz="quarter" idx="45" hasCustomPrompt="1"/>
          </p:nvPr>
        </p:nvSpPr>
        <p:spPr>
          <a:xfrm>
            <a:off x="122163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2" name="מציין מיקום טקסט 2"/>
          <p:cNvSpPr>
            <a:spLocks noGrp="1"/>
          </p:cNvSpPr>
          <p:nvPr>
            <p:ph type="body" sz="quarter" idx="46" hasCustomPrompt="1"/>
          </p:nvPr>
        </p:nvSpPr>
        <p:spPr>
          <a:xfrm>
            <a:off x="213688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3" name="מציין מיקום טקסט 2"/>
          <p:cNvSpPr>
            <a:spLocks noGrp="1"/>
          </p:cNvSpPr>
          <p:nvPr>
            <p:ph type="body" sz="quarter" idx="47" hasCustomPrompt="1"/>
          </p:nvPr>
        </p:nvSpPr>
        <p:spPr>
          <a:xfrm>
            <a:off x="305212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4" name="מציין מיקום טקסט 2"/>
          <p:cNvSpPr>
            <a:spLocks noGrp="1"/>
          </p:cNvSpPr>
          <p:nvPr>
            <p:ph type="body" sz="quarter" idx="48" hasCustomPrompt="1"/>
          </p:nvPr>
        </p:nvSpPr>
        <p:spPr>
          <a:xfrm>
            <a:off x="396737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5" name="מציין מיקום טקסט 2"/>
          <p:cNvSpPr>
            <a:spLocks noGrp="1"/>
          </p:cNvSpPr>
          <p:nvPr>
            <p:ph type="body" sz="quarter" idx="49" hasCustomPrompt="1"/>
          </p:nvPr>
        </p:nvSpPr>
        <p:spPr>
          <a:xfrm>
            <a:off x="488261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6" name="מציין מיקום טקסט 2"/>
          <p:cNvSpPr>
            <a:spLocks noGrp="1"/>
          </p:cNvSpPr>
          <p:nvPr>
            <p:ph type="body" sz="quarter" idx="50" hasCustomPrompt="1"/>
          </p:nvPr>
        </p:nvSpPr>
        <p:spPr>
          <a:xfrm>
            <a:off x="579786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7" name="מציין מיקום טקסט 2"/>
          <p:cNvSpPr>
            <a:spLocks noGrp="1"/>
          </p:cNvSpPr>
          <p:nvPr>
            <p:ph type="body" sz="quarter" idx="51" hasCustomPrompt="1"/>
          </p:nvPr>
        </p:nvSpPr>
        <p:spPr>
          <a:xfrm>
            <a:off x="30639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8" name="מציין מיקום טקסט 2"/>
          <p:cNvSpPr>
            <a:spLocks noGrp="1"/>
          </p:cNvSpPr>
          <p:nvPr>
            <p:ph type="body" sz="quarter" idx="52" hasCustomPrompt="1"/>
          </p:nvPr>
        </p:nvSpPr>
        <p:spPr>
          <a:xfrm>
            <a:off x="122163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59" name="מציין מיקום טקסט 2"/>
          <p:cNvSpPr>
            <a:spLocks noGrp="1"/>
          </p:cNvSpPr>
          <p:nvPr>
            <p:ph type="body" sz="quarter" idx="53" hasCustomPrompt="1"/>
          </p:nvPr>
        </p:nvSpPr>
        <p:spPr>
          <a:xfrm>
            <a:off x="213688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0" name="מציין מיקום טקסט 2"/>
          <p:cNvSpPr>
            <a:spLocks noGrp="1"/>
          </p:cNvSpPr>
          <p:nvPr>
            <p:ph type="body" sz="quarter" idx="54" hasCustomPrompt="1"/>
          </p:nvPr>
        </p:nvSpPr>
        <p:spPr>
          <a:xfrm>
            <a:off x="305212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1" name="מציין מיקום טקסט 2"/>
          <p:cNvSpPr>
            <a:spLocks noGrp="1"/>
          </p:cNvSpPr>
          <p:nvPr>
            <p:ph type="body" sz="quarter" idx="55" hasCustomPrompt="1"/>
          </p:nvPr>
        </p:nvSpPr>
        <p:spPr>
          <a:xfrm>
            <a:off x="396737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2" name="מציין מיקום טקסט 2"/>
          <p:cNvSpPr>
            <a:spLocks noGrp="1"/>
          </p:cNvSpPr>
          <p:nvPr>
            <p:ph type="body" sz="quarter" idx="56" hasCustomPrompt="1"/>
          </p:nvPr>
        </p:nvSpPr>
        <p:spPr>
          <a:xfrm>
            <a:off x="488261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  <p:sp>
        <p:nvSpPr>
          <p:cNvPr id="263" name="מציין מיקום טקסט 2"/>
          <p:cNvSpPr>
            <a:spLocks noGrp="1"/>
          </p:cNvSpPr>
          <p:nvPr>
            <p:ph type="body" sz="quarter" idx="57" hasCustomPrompt="1"/>
          </p:nvPr>
        </p:nvSpPr>
        <p:spPr>
          <a:xfrm>
            <a:off x="579786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2pPr>
            <a:lvl3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3pPr>
            <a:lvl4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4pPr>
            <a:lvl5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/>
              <a:t>לחץ כדי לערוך סגנונות טקסט של תבנית בסיס  </a:t>
            </a:r>
          </a:p>
        </p:txBody>
      </p: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7A01BAF-3B5C-49DA-A4A9-3BD9ADB0955D}" type="datetimeFigureOut">
              <a:rPr lang="he-IL" smtClean="0"/>
              <a:pPr/>
              <a:t>ל'/אב/תשע"ג</a:t>
            </a:fld>
            <a:endParaRPr lang="he-IL" dirty="0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latinLnBrk="0">
              <a:defRPr lang="he-IL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he-IL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he-IL" sz="32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228600" algn="l" defTabSz="914400" rtl="1" eaLnBrk="1" latinLnBrk="0" hangingPunct="1">
        <a:spcBef>
          <a:spcPct val="20000"/>
        </a:spcBef>
        <a:buFont typeface="Arial" pitchFamily="34" charset="0"/>
        <a:buChar char="•"/>
        <a:defRPr lang="he-IL" sz="2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28600" algn="l" defTabSz="914400" rtl="1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1" eaLnBrk="1" latinLnBrk="0" hangingPunct="1">
        <a:spcBef>
          <a:spcPct val="20000"/>
        </a:spcBef>
        <a:buFont typeface="Arial" pitchFamily="34" charset="0"/>
        <a:buChar char="•"/>
        <a:defRPr lang="he-IL"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1" eaLnBrk="1" latinLnBrk="0" hangingPunct="1">
        <a:spcBef>
          <a:spcPct val="20000"/>
        </a:spcBef>
        <a:buFont typeface="Arial" pitchFamily="34" charset="0"/>
        <a:buChar char="•"/>
        <a:defRPr lang="he-IL"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1" eaLnBrk="1" latinLnBrk="0" hangingPunct="1">
        <a:spcBef>
          <a:spcPct val="20000"/>
        </a:spcBef>
        <a:buFont typeface="Arial" pitchFamily="34" charset="0"/>
        <a:buChar char="•"/>
        <a:defRPr lang="he-IL"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he-IL" dirty="0"/>
              <a:t>יום הולדת 8 לשיר!</a:t>
            </a:r>
          </a:p>
          <a:p>
            <a:endParaRPr lang="he-IL" dirty="0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he-IL" dirty="0"/>
              <a:t>יום הנישואין של גלעד ולימור</a:t>
            </a:r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176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39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874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347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מציין מיקום טקסט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5" name="מציין מיקום טקסט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6" name="מציין מיקום טקסט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7" name="מציין מיקום טקסט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8" name="מציין מיקום טקסט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9" name="מציין מיקום טקסט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0" name="מציין מיקום טקסט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1" name="מציין מיקום טקסט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2" name="מציין מיקום טקסט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3" name="מציין מיקום טקסט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4" name="מציין מיקום טקסט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5" name="מציין מיקום טקסט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6" name="מציין מיקום טקסט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7" name="מציין מיקום טקסט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" name="מציין מיקום טקסט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9" name="מציין מיקום טקסט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0" name="מציין מיקום טקסט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1" name="מציין מיקום טקסט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2" name="מציין מיקום טקסט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3" name="מציין מיקום טקסט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4" name="מציין מיקום טקסט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5" name="מציין מיקום טקסט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6" name="מציין מיקום טקסט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7" name="מציין מיקום טקסט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8" name="מציין מיקום טקסט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9" name="מציין מיקום טקסט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0" name="מציין מיקום טקסט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1" name="מציין מיקום טקסט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2" name="מציין מיקום טקסט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3" name="מציין מיקום טקסט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4" name="מציין מיקום טקסט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5" name="מציין מיקום טקסט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6" name="מציין מיקום טקסט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7" name="מציין מיקום טקסט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8" name="מציין מיקום טקסט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9" name="מציין מיקום טקסט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0" name="מציין מיקום טקסט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1" name="מציין מיקום טקסט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2" name="מציין מיקום טקסט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3" name="מציין מיקום טקסט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4" name="מציין מיקום טקסט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5" name="מציין מיקום טקסט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433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81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163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מציין מיקום טקסט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5" name="מציין מיקום טקסט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6" name="מציין מיקום טקסט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7" name="מציין מיקום טקסט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8" name="מציין מיקום טקסט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9" name="מציין מיקום טקסט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0" name="מציין מיקום טקסט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1" name="מציין מיקום טקסט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2" name="מציין מיקום טקסט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3" name="מציין מיקום טקסט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4" name="מציין מיקום טקסט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5" name="מציין מיקום טקסט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6" name="מציין מיקום טקסט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7" name="מציין מיקום טקסט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" name="מציין מיקום טקסט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9" name="מציין מיקום טקסט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0" name="מציין מיקום טקסט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1" name="מציין מיקום טקסט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2" name="מציין מיקום טקסט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3" name="מציין מיקום טקסט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4" name="מציין מיקום טקסט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5" name="מציין מיקום טקסט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6" name="מציין מיקום טקסט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7" name="מציין מיקום טקסט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8" name="מציין מיקום טקסט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9" name="מציין מיקום טקסט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0" name="מציין מיקום טקסט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1" name="מציין מיקום טקסט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2" name="מציין מיקום טקסט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3" name="מציין מיקום טקסט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4" name="מציין מיקום טקסט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5" name="מציין מיקום טקסט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6" name="מציין מיקום טקסט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7" name="מציין מיקום טקסט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8" name="מציין מיקום טקסט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9" name="מציין מיקום טקסט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0" name="מציין מיקום טקסט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1" name="מציין מיקום טקסט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2" name="מציין מיקום טקסט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3" name="מציין מיקום טקסט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4" name="מציין מיקום טקסט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5" name="מציין מיקום טקסט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531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840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688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630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טקסט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8" name="מציין מיקום טקסט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מציין מיקום טקסט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מציין מיקום טקסט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1" name="מציין מיקום טקסט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3" name="מציין מיקום טקסט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4" name="מציין מיקום טקסט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8" name="מציין מיקום טקסט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3" name="מציין מיקום טקסט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4" name="מציין מיקום טקסט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8" name="מציין מיקום טקסט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9" name="מציין מיקום טקסט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" name="מציין מיקום טקסט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1" name="מציין מיקום טקסט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2" name="מציין מיקום טקסט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3" name="מציין מיקום טקסט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6992517"/>
      </p:ext>
    </p:extLst>
  </p:cSld>
  <p:clrMapOvr>
    <a:masterClrMapping/>
  </p:clrMapOvr>
</p:sld>
</file>

<file path=ppt/theme/theme1.xml><?xml version="1.0" encoding="utf-8"?>
<a:theme xmlns:a="http://schemas.openxmlformats.org/drawingml/2006/main" name="אפליקציית אינטרנט - לוח שנה עונתי 2014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38B21D-507A-44CD-BE9C-10E854A55B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3DF639-AE3D-42F4-B19B-37EC16AAAB8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A90D905-16DB-496A-8F67-F8E42753C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Seasonal_Calendar_2014_webapp</Template>
  <TotalTime>0</TotalTime>
  <Words>10</Words>
  <Application>Microsoft Office PowerPoint</Application>
  <PresentationFormat>‫הצגה על המסך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Georgia</vt:lpstr>
      <vt:lpstr>Gisha</vt:lpstr>
      <vt:lpstr>Tahoma</vt:lpstr>
      <vt:lpstr>אפליקציית אינטרנט - לוח שנה עונתי 2014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2013-06-10T21:51:57Z</dcterms:created>
  <dcterms:modified xsi:type="dcterms:W3CDTF">2013-08-06T04:08:03Z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TC031130329991</vt:lpwstr>
  </property>
  <property fmtid="{D5CDD505-2E9C-101B-9397-08002B2CF9AE}" pid="3" name="ContentTypeId">
    <vt:lpwstr>0x0101007C1D5F340F01F94FA2FD29A5E6DC872E</vt:lpwstr>
  </property>
</Properties>
</file>