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90" y="-696"/>
      </p:cViewPr>
      <p:guideLst>
        <p:guide orient="horz" pos="2160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Text]"/>
      <dgm:spPr/>
      <dgm:t>
        <a:bodyPr/>
        <a:lstStyle/>
        <a:p>
          <a:pPr algn="ctr" defTabSz="914400">
            <a:buNone/>
          </a:pPr>
          <a:r>
            <a:rPr lang="fr-FR" noProof="1" smtClean="0"/>
            <a:t>Titre Étape 1</a:t>
          </a:r>
          <a:endParaRPr lang="fr-FR" noProof="1"/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fr-FR" noProof="1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fr-FR" noProof="1"/>
        </a:p>
      </dgm:t>
    </dgm:pt>
    <dgm:pt modelId="{12E26E22-71B0-4386-A84F-ABF2FF66A99F}">
      <dgm:prSet phldrT="[Text]"/>
      <dgm:spPr/>
      <dgm:t>
        <a:bodyPr/>
        <a:lstStyle/>
        <a:p>
          <a:pPr algn="ctr" defTabSz="914400">
            <a:buNone/>
          </a:pPr>
          <a:r>
            <a:rPr lang="fr-FR" noProof="1" smtClean="0"/>
            <a:t>Titre Étape 2</a:t>
          </a:r>
          <a:endParaRPr lang="fr-FR" noProof="1"/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fr-FR" noProof="1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fr-FR" noProof="1"/>
        </a:p>
      </dgm:t>
    </dgm:pt>
    <dgm:pt modelId="{A8B05E70-CCF1-4080-8EEE-6873C9D4B630}">
      <dgm:prSet phldrT="[Text]"/>
      <dgm:spPr/>
      <dgm:t>
        <a:bodyPr/>
        <a:lstStyle/>
        <a:p>
          <a:pPr algn="ctr" defTabSz="914400">
            <a:buNone/>
          </a:pPr>
          <a:r>
            <a:rPr lang="fr-FR" noProof="1" smtClean="0"/>
            <a:t>Titre Étape 3</a:t>
          </a:r>
          <a:endParaRPr lang="fr-FR" noProof="1"/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fr-FR" noProof="1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fr-FR" noProof="1"/>
        </a:p>
      </dgm:t>
    </dgm:pt>
    <dgm:pt modelId="{42147153-A6C2-4177-BA7D-2ACCC2C1B2F7}">
      <dgm:prSet phldrT="[Text]"/>
      <dgm:spPr/>
      <dgm:t>
        <a:bodyPr/>
        <a:lstStyle/>
        <a:p>
          <a:pPr algn="ctr" defTabSz="914400">
            <a:buNone/>
          </a:pPr>
          <a:r>
            <a:rPr lang="fr-FR" noProof="1" smtClean="0"/>
            <a:t>Titre Étape 4</a:t>
          </a:r>
          <a:endParaRPr lang="fr-FR" noProof="1"/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fr-FR" noProof="1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fr-FR" noProof="1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F4A375F-A05B-45C3-9731-23DBACB9FC02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BB4F9699-C9DE-46C4-A04B-CD52EF57D4C5}" type="presOf" srcId="{74020AF3-C700-4606-8917-C6A353D7963A}" destId="{881B8FEC-9D20-4669-BB2E-FA9CEA0BE5A9}" srcOrd="0" destOrd="0" presId="urn:microsoft.com/office/officeart/2005/8/layout/chevron1"/>
    <dgm:cxn modelId="{383A5CFE-2D64-4002-A7C0-1E621409BFD6}" type="presOf" srcId="{44156040-AF98-4F2C-9909-9F2439F6F588}" destId="{1C61A9A2-33F2-469B-8AC4-A104A5A98D78}" srcOrd="0" destOrd="0" presId="urn:microsoft.com/office/officeart/2005/8/layout/chevron1"/>
    <dgm:cxn modelId="{9E75EA9C-2122-47C1-897A-5BBDE8D78AC4}" type="presOf" srcId="{A8B05E70-CCF1-4080-8EEE-6873C9D4B630}" destId="{268F2328-4548-422B-9C65-80797E16B241}" srcOrd="0" destOrd="0" presId="urn:microsoft.com/office/officeart/2005/8/layout/chevron1"/>
    <dgm:cxn modelId="{37A858B6-D71C-4E86-A467-E8D17167DE19}" type="presOf" srcId="{42147153-A6C2-4177-BA7D-2ACCC2C1B2F7}" destId="{BDD0B0F7-A87C-4B5B-A4C3-4E4BE6EB0FE4}" srcOrd="0" destOrd="0" presId="urn:microsoft.com/office/officeart/2005/8/layout/chevron1"/>
    <dgm:cxn modelId="{EDA037DE-3D60-46A9-9DDB-074A05981F8D}" type="presParOf" srcId="{1C61A9A2-33F2-469B-8AC4-A104A5A98D78}" destId="{881B8FEC-9D20-4669-BB2E-FA9CEA0BE5A9}" srcOrd="0" destOrd="0" presId="urn:microsoft.com/office/officeart/2005/8/layout/chevron1"/>
    <dgm:cxn modelId="{8F2A48B2-4519-4F7D-931D-1EB2DDCF4663}" type="presParOf" srcId="{1C61A9A2-33F2-469B-8AC4-A104A5A98D78}" destId="{705DFC51-4C30-4A07-9F0C-6EB770961C6F}" srcOrd="1" destOrd="0" presId="urn:microsoft.com/office/officeart/2005/8/layout/chevron1"/>
    <dgm:cxn modelId="{A8C49188-74D0-46A6-A671-569711775D6B}" type="presParOf" srcId="{1C61A9A2-33F2-469B-8AC4-A104A5A98D78}" destId="{919A589F-F74A-40C3-BE88-AB8730BCAB04}" srcOrd="2" destOrd="0" presId="urn:microsoft.com/office/officeart/2005/8/layout/chevron1"/>
    <dgm:cxn modelId="{DF828B00-7F32-4A0D-9D43-9FD5AE3C854B}" type="presParOf" srcId="{1C61A9A2-33F2-469B-8AC4-A104A5A98D78}" destId="{01C6BCDE-530E-4D03-9CF5-9AB36CDC1FE1}" srcOrd="3" destOrd="0" presId="urn:microsoft.com/office/officeart/2005/8/layout/chevron1"/>
    <dgm:cxn modelId="{2FC0E474-8734-4209-BD6D-C297DEE76CB4}" type="presParOf" srcId="{1C61A9A2-33F2-469B-8AC4-A104A5A98D78}" destId="{268F2328-4548-422B-9C65-80797E16B241}" srcOrd="4" destOrd="0" presId="urn:microsoft.com/office/officeart/2005/8/layout/chevron1"/>
    <dgm:cxn modelId="{30A10B48-C159-4CE5-AFE2-9908BF17AD25}" type="presParOf" srcId="{1C61A9A2-33F2-469B-8AC4-A104A5A98D78}" destId="{8CB78EC1-7B74-4B6E-94C6-5F808A049A1F}" srcOrd="5" destOrd="0" presId="urn:microsoft.com/office/officeart/2005/8/layout/chevron1"/>
    <dgm:cxn modelId="{3065F5B9-06B1-4353-A251-703F2693DE95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noProof="1" smtClean="0"/>
            <a:t>Titre Étape 1</a:t>
          </a:r>
          <a:endParaRPr lang="fr-FR" sz="3300" kern="1200" noProof="1"/>
        </a:p>
      </dsp:txBody>
      <dsp:txXfrm>
        <a:off x="522955" y="1653197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noProof="1" smtClean="0"/>
            <a:t>Titre Étape 2</a:t>
          </a:r>
          <a:endParaRPr lang="fr-FR" sz="3300" kern="1200" noProof="1"/>
        </a:p>
      </dsp:txBody>
      <dsp:txXfrm>
        <a:off x="2856216" y="1653197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noProof="1" smtClean="0"/>
            <a:t>Titre Étape 3</a:t>
          </a:r>
          <a:endParaRPr lang="fr-FR" sz="3300" kern="1200" noProof="1"/>
        </a:p>
      </dsp:txBody>
      <dsp:txXfrm>
        <a:off x="5189476" y="1653197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653197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017" tIns="44006" rIns="44006" bIns="4400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noProof="1" smtClean="0"/>
            <a:t>Titre Étape 4</a:t>
          </a:r>
          <a:endParaRPr lang="fr-FR" sz="3300" kern="1200" noProof="1"/>
        </a:p>
      </dsp:txBody>
      <dsp:txXfrm>
        <a:off x="7522736" y="1653197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REMARQUE 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20-Jan-15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20-Jan-15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Titre avec image</a:t>
            </a:r>
            <a:endParaRPr lang="fr-FR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Sous-titre</a:t>
            </a:r>
            <a:endParaRPr lang="fr-FR" noProof="1"/>
          </a:p>
        </p:txBody>
      </p:sp>
      <p:pic>
        <p:nvPicPr>
          <p:cNvPr id="5" name="Espace réservé de l’image 4" descr="Rue avec un effet de flou animé" title="Exemple d’image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3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e l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1299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5" name="Espace réservé de l’imag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Espace réservé de l’image 5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888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Titre et contenu avec liste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595959"/>
              </a:buClr>
            </a:pPr>
            <a:r>
              <a:rPr lang="fr-FR" noProof="1" smtClean="0"/>
              <a:t>Ajouter le texte de la première puce ici</a:t>
            </a:r>
          </a:p>
          <a:p>
            <a:pPr>
              <a:buClr>
                <a:srgbClr val="595959"/>
              </a:buClr>
            </a:pPr>
            <a:r>
              <a:rPr lang="fr-FR" noProof="1" smtClean="0"/>
              <a:t>Ajouter le texte de la deuxième puce ici</a:t>
            </a:r>
          </a:p>
          <a:p>
            <a:pPr>
              <a:buClr>
                <a:srgbClr val="595959"/>
              </a:buClr>
            </a:pPr>
            <a:r>
              <a:rPr lang="fr-FR" noProof="1" smtClean="0"/>
              <a:t>Ajouter le texte de la troisième puce ici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Titre et contenu avec graphique</a:t>
            </a:r>
            <a:endParaRPr lang="fr-FR" noProof="1"/>
          </a:p>
        </p:txBody>
      </p:sp>
      <p:cxnSp>
        <p:nvCxnSpPr>
          <p:cNvPr id="32" name="Connecteur droit 31"/>
          <p:cNvCxnSpPr/>
          <p:nvPr/>
        </p:nvCxnSpPr>
        <p:spPr>
          <a:xfrm>
            <a:off x="406400" y="63119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06400" y="55880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12750" y="48641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06400" y="41529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25450" y="34290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25450" y="27051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25450" y="1993900"/>
            <a:ext cx="113411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71700" y="4889500"/>
            <a:ext cx="685800" cy="142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381125" y="4089400"/>
            <a:ext cx="685800" cy="2222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90550" y="3073400"/>
            <a:ext cx="685800" cy="323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978400" y="4889500"/>
            <a:ext cx="685800" cy="142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187825" y="2819400"/>
            <a:ext cx="685800" cy="3492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397250" y="3949700"/>
            <a:ext cx="685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861300" y="4152900"/>
            <a:ext cx="685800" cy="2159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070725" y="5080000"/>
            <a:ext cx="685800" cy="12319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280150" y="3429000"/>
            <a:ext cx="685800" cy="288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0744200" y="1993900"/>
            <a:ext cx="685800" cy="431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9953625" y="4356100"/>
            <a:ext cx="685800" cy="19557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9163050" y="2565400"/>
            <a:ext cx="685800" cy="374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127000" y="6045200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27000" y="5308600"/>
            <a:ext cx="279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127000" y="4565650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39700" y="3886200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127000" y="3162300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127000" y="2438400"/>
            <a:ext cx="279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27000" y="1727200"/>
            <a:ext cx="29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1089025" y="6324599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Catégorie 1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3856038" y="6324600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Catégorie 2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904831" y="6324600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Catégorie 3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9698038" y="6324600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Catégorie 4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59200" y="6864350"/>
            <a:ext cx="190500" cy="165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4083050" y="6762234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Série 1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05413" y="6882368"/>
            <a:ext cx="190500" cy="1651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529263" y="6780252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Série 2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51626" y="6882368"/>
            <a:ext cx="190500" cy="1651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6975476" y="6780252"/>
            <a:ext cx="134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Série 3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Deux contenus avec tableau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595959"/>
              </a:buClr>
            </a:pPr>
            <a:r>
              <a:rPr lang="fr-FR" noProof="1" smtClean="0"/>
              <a:t>Texte de la première puce ici</a:t>
            </a:r>
          </a:p>
          <a:p>
            <a:pPr>
              <a:buClr>
                <a:srgbClr val="595959"/>
              </a:buClr>
            </a:pPr>
            <a:r>
              <a:rPr lang="fr-FR" noProof="1" smtClean="0"/>
              <a:t>Texte de la deuxième puce ici</a:t>
            </a:r>
          </a:p>
          <a:p>
            <a:pPr>
              <a:buClr>
                <a:srgbClr val="595959"/>
              </a:buClr>
            </a:pPr>
            <a:r>
              <a:rPr lang="fr-FR" noProof="1" smtClean="0"/>
              <a:t>Texte de la troisième puce ici</a:t>
            </a:r>
            <a:endParaRPr lang="fr-FR" noProof="1"/>
          </a:p>
        </p:txBody>
      </p:sp>
      <p:graphicFrame>
        <p:nvGraphicFramePr>
          <p:cNvPr id="5" name="Espace réservé du contenu 4" descr="Exemple de tableau à 3 colonnes et 4 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5282852"/>
              </p:ext>
            </p:extLst>
          </p:nvPr>
        </p:nvGraphicFramePr>
        <p:xfrm>
          <a:off x="6324600" y="1828800"/>
          <a:ext cx="4572000" cy="229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574675">
                <a:tc>
                  <a:txBody>
                    <a:bodyPr/>
                    <a:lstStyle/>
                    <a:p>
                      <a:pPr algn="ctr"/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Groupe A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Groupe B</a:t>
                      </a:r>
                      <a:endParaRPr lang="fr-FR" noProof="1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Classe 1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82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95</a:t>
                      </a:r>
                      <a:endParaRPr lang="fr-FR" noProof="1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Classe 2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76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88</a:t>
                      </a:r>
                      <a:endParaRPr lang="fr-FR" noProof="1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Classe 3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84</a:t>
                      </a:r>
                      <a:endParaRPr lang="fr-FR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1" smtClean="0"/>
                        <a:t>90</a:t>
                      </a:r>
                      <a:endParaRPr lang="fr-FR" noProof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noProof="1" smtClean="0"/>
              <a:t>Disposition Titre et contenu avec SmartArt</a:t>
            </a:r>
            <a:endParaRPr lang="fr-FR" noProof="1"/>
          </a:p>
        </p:txBody>
      </p:sp>
      <p:graphicFrame>
        <p:nvGraphicFramePr>
          <p:cNvPr id="6" name="Espace réservé du contenu 5" descr="Processus simple en chevron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16373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636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7477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752600" y="1828800"/>
            <a:ext cx="4572000" cy="847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3431374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sposition Titre avec image.potx" id="{22D9430E-EAF2-45B9-89D2-48984C643EB9}" vid="{C70C39A2-64FD-4D55-9C78-501B4DADBF03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TS103431374</Template>
  <TotalTime>0</TotalTime>
  <Words>115</Words>
  <Application>Microsoft Office PowerPoint</Application>
  <PresentationFormat>Custom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TS103431374</vt:lpstr>
      <vt:lpstr>Disposition Titre avec image</vt:lpstr>
      <vt:lpstr>Disposition Titre et contenu avec liste</vt:lpstr>
      <vt:lpstr>Disposition Titre et contenu avec graphique</vt:lpstr>
      <vt:lpstr>Disposition Deux contenus avec tableau</vt:lpstr>
      <vt:lpstr>Disposition Titre et contenu avec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2015-01-20T13:16:52Z</dcterms:created>
  <dcterms:modified xsi:type="dcterms:W3CDTF">2015-01-20T13:17:08Z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