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41" autoAdjust="0"/>
  </p:normalViewPr>
  <p:slideViewPr>
    <p:cSldViewPr snapToGrid="0">
      <p:cViewPr varScale="1">
        <p:scale>
          <a:sx n="110" d="100"/>
          <a:sy n="110" d="100"/>
        </p:scale>
        <p:origin x="6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C44D45C-E40A-453D-8090-7B40217359CD}" type="datetime1">
              <a:rPr lang="fr-FR" smtClean="0"/>
              <a:t>20/06/2019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F3B5C2-5D76-4E05-B6E5-846CB04D6527}" type="datetime1">
              <a:rPr lang="fr-FR" noProof="0" smtClean="0"/>
              <a:t>20/06/2019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E18B9-7A63-4733-88EE-E7C76823A1C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23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17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3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714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35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47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521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20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881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91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90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675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397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03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28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70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35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52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301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50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50" Type="http://schemas.openxmlformats.org/officeDocument/2006/relationships/image" Target="../media/image50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58.png"/><Relationship Id="rId5" Type="http://schemas.openxmlformats.org/officeDocument/2006/relationships/image" Target="../media/image5.svg"/><Relationship Id="rId61" Type="http://schemas.openxmlformats.org/officeDocument/2006/relationships/image" Target="../media/image61.svg"/><Relationship Id="rId19" Type="http://schemas.openxmlformats.org/officeDocument/2006/relationships/image" Target="../media/image1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sv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10" Type="http://schemas.openxmlformats.org/officeDocument/2006/relationships/image" Target="../media/image10.pn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22.png"/><Relationship Id="rId17" Type="http://schemas.openxmlformats.org/officeDocument/2006/relationships/image" Target="../media/image147.svg"/><Relationship Id="rId2" Type="http://schemas.openxmlformats.org/officeDocument/2006/relationships/image" Target="../media/image96.png"/><Relationship Id="rId16" Type="http://schemas.openxmlformats.org/officeDocument/2006/relationships/image" Target="../media/image146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44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26" Type="http://schemas.openxmlformats.org/officeDocument/2006/relationships/image" Target="../media/image148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24" Type="http://schemas.openxmlformats.org/officeDocument/2006/relationships/image" Target="../media/image46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Relationship Id="rId22" Type="http://schemas.openxmlformats.org/officeDocument/2006/relationships/image" Target="../media/image44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svg"/><Relationship Id="rId18" Type="http://schemas.openxmlformats.org/officeDocument/2006/relationships/image" Target="../media/image30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123.svg"/><Relationship Id="rId2" Type="http://schemas.openxmlformats.org/officeDocument/2006/relationships/image" Target="../media/image96.png"/><Relationship Id="rId16" Type="http://schemas.openxmlformats.org/officeDocument/2006/relationships/image" Target="../media/image1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2.png"/><Relationship Id="rId17" Type="http://schemas.openxmlformats.org/officeDocument/2006/relationships/image" Target="../media/image33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21" Type="http://schemas.openxmlformats.org/officeDocument/2006/relationships/image" Target="../media/image75.svg"/><Relationship Id="rId34" Type="http://schemas.openxmlformats.org/officeDocument/2006/relationships/image" Target="../media/image88.png"/><Relationship Id="rId7" Type="http://schemas.openxmlformats.org/officeDocument/2006/relationships/image" Target="../media/image145.svg"/><Relationship Id="rId12" Type="http://schemas.openxmlformats.org/officeDocument/2006/relationships/image" Target="../media/image26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114.png"/><Relationship Id="rId16" Type="http://schemas.openxmlformats.org/officeDocument/2006/relationships/image" Target="../media/image146.png"/><Relationship Id="rId20" Type="http://schemas.openxmlformats.org/officeDocument/2006/relationships/image" Target="../media/image74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29.sv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82.png"/><Relationship Id="rId36" Type="http://schemas.openxmlformats.org/officeDocument/2006/relationships/image" Target="../media/image30.png"/><Relationship Id="rId10" Type="http://schemas.openxmlformats.org/officeDocument/2006/relationships/image" Target="../media/image28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84.png"/><Relationship Id="rId35" Type="http://schemas.openxmlformats.org/officeDocument/2006/relationships/image" Target="../media/image89.svg"/><Relationship Id="rId8" Type="http://schemas.openxmlformats.org/officeDocument/2006/relationships/image" Target="../media/image90.png"/><Relationship Id="rId3" Type="http://schemas.openxmlformats.org/officeDocument/2006/relationships/image" Target="../media/image115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29.svg"/><Relationship Id="rId18" Type="http://schemas.openxmlformats.org/officeDocument/2006/relationships/image" Target="../media/image98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1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91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90.png"/><Relationship Id="rId19" Type="http://schemas.openxmlformats.org/officeDocument/2006/relationships/image" Target="../media/image99.svg"/><Relationship Id="rId4" Type="http://schemas.openxmlformats.org/officeDocument/2006/relationships/image" Target="../media/image12.png"/><Relationship Id="rId9" Type="http://schemas.openxmlformats.org/officeDocument/2006/relationships/image" Target="../media/image147.svg"/><Relationship Id="rId14" Type="http://schemas.openxmlformats.org/officeDocument/2006/relationships/image" Target="../media/image26.png"/><Relationship Id="rId22" Type="http://schemas.openxmlformats.org/officeDocument/2006/relationships/image" Target="../media/image11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3.svg"/><Relationship Id="rId18" Type="http://schemas.openxmlformats.org/officeDocument/2006/relationships/image" Target="../media/image38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122.png"/><Relationship Id="rId17" Type="http://schemas.openxmlformats.org/officeDocument/2006/relationships/image" Target="../media/image37.svg"/><Relationship Id="rId2" Type="http://schemas.openxmlformats.org/officeDocument/2006/relationships/image" Target="../media/image9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22.png"/><Relationship Id="rId19" Type="http://schemas.openxmlformats.org/officeDocument/2006/relationships/image" Target="../media/image39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15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svg"/><Relationship Id="rId21" Type="http://schemas.openxmlformats.org/officeDocument/2006/relationships/image" Target="../media/image71.svg"/><Relationship Id="rId34" Type="http://schemas.openxmlformats.org/officeDocument/2006/relationships/image" Target="../media/image84.png"/><Relationship Id="rId7" Type="http://schemas.openxmlformats.org/officeDocument/2006/relationships/image" Target="../media/image25.svg"/><Relationship Id="rId2" Type="http://schemas.openxmlformats.org/officeDocument/2006/relationships/image" Target="../media/image64.png"/><Relationship Id="rId16" Type="http://schemas.openxmlformats.org/officeDocument/2006/relationships/image" Target="../media/image30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26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23.svg"/><Relationship Id="rId14" Type="http://schemas.openxmlformats.org/officeDocument/2006/relationships/image" Target="../media/image32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Relationship Id="rId8" Type="http://schemas.openxmlformats.org/officeDocument/2006/relationships/image" Target="../media/image22.png"/><Relationship Id="rId3" Type="http://schemas.openxmlformats.org/officeDocument/2006/relationships/image" Target="../media/image65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8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" Type="http://schemas.openxmlformats.org/officeDocument/2006/relationships/image" Target="../media/image114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4" Type="http://schemas.openxmlformats.org/officeDocument/2006/relationships/image" Target="../media/image1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122.png"/><Relationship Id="rId4" Type="http://schemas.openxmlformats.org/officeDocument/2006/relationships/image" Target="../media/image120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104.png"/><Relationship Id="rId21" Type="http://schemas.openxmlformats.org/officeDocument/2006/relationships/image" Target="../media/image99.svg"/><Relationship Id="rId34" Type="http://schemas.openxmlformats.org/officeDocument/2006/relationships/image" Target="../media/image112.png"/><Relationship Id="rId7" Type="http://schemas.openxmlformats.org/officeDocument/2006/relationships/image" Target="../media/image97.svg"/><Relationship Id="rId12" Type="http://schemas.openxmlformats.org/officeDocument/2006/relationships/image" Target="../media/image32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92.png"/><Relationship Id="rId16" Type="http://schemas.openxmlformats.org/officeDocument/2006/relationships/image" Target="../media/image18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7.sv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36" Type="http://schemas.openxmlformats.org/officeDocument/2006/relationships/image" Target="../media/image90.png"/><Relationship Id="rId10" Type="http://schemas.openxmlformats.org/officeDocument/2006/relationships/image" Target="../media/image26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94.png"/><Relationship Id="rId9" Type="http://schemas.openxmlformats.org/officeDocument/2006/relationships/image" Target="../media/image29.svg"/><Relationship Id="rId14" Type="http://schemas.openxmlformats.org/officeDocument/2006/relationships/image" Target="../media/image2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Relationship Id="rId8" Type="http://schemas.openxmlformats.org/officeDocument/2006/relationships/image" Target="../media/image28.png"/><Relationship Id="rId3" Type="http://schemas.openxmlformats.org/officeDocument/2006/relationships/image" Target="../media/image9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svg"/><Relationship Id="rId18" Type="http://schemas.openxmlformats.org/officeDocument/2006/relationships/image" Target="../media/image2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96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114.png"/><Relationship Id="rId16" Type="http://schemas.openxmlformats.org/officeDocument/2006/relationships/image" Target="../media/image26.png"/><Relationship Id="rId20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8.png"/><Relationship Id="rId11" Type="http://schemas.openxmlformats.org/officeDocument/2006/relationships/image" Target="../media/image121.svg"/><Relationship Id="rId24" Type="http://schemas.openxmlformats.org/officeDocument/2006/relationships/image" Target="../media/image124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120.png"/><Relationship Id="rId19" Type="http://schemas.openxmlformats.org/officeDocument/2006/relationships/image" Target="../media/image23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8.png"/><Relationship Id="rId22" Type="http://schemas.openxmlformats.org/officeDocument/2006/relationships/image" Target="../media/image1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9.sv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128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126.png"/><Relationship Id="rId16" Type="http://schemas.openxmlformats.org/officeDocument/2006/relationships/image" Target="../media/image32.png"/><Relationship Id="rId20" Type="http://schemas.openxmlformats.org/officeDocument/2006/relationships/image" Target="../media/image132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36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10" Type="http://schemas.openxmlformats.org/officeDocument/2006/relationships/image" Target="../media/image26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30" Type="http://schemas.openxmlformats.org/officeDocument/2006/relationships/image" Target="../media/image14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18" Type="http://schemas.openxmlformats.org/officeDocument/2006/relationships/image" Target="../media/image114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90.png"/><Relationship Id="rId16" Type="http://schemas.openxmlformats.org/officeDocument/2006/relationships/image" Target="../media/image32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123.svg"/><Relationship Id="rId24" Type="http://schemas.openxmlformats.org/officeDocument/2006/relationships/image" Target="../media/image124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122.png"/><Relationship Id="rId19" Type="http://schemas.openxmlformats.org/officeDocument/2006/relationships/image" Target="../media/image115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Relationship Id="rId22" Type="http://schemas.openxmlformats.org/officeDocument/2006/relationships/image" Target="../media/image1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114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97.svg"/><Relationship Id="rId2" Type="http://schemas.openxmlformats.org/officeDocument/2006/relationships/image" Target="../media/image144.png"/><Relationship Id="rId16" Type="http://schemas.openxmlformats.org/officeDocument/2006/relationships/image" Target="../media/image96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22.png"/><Relationship Id="rId19" Type="http://schemas.openxmlformats.org/officeDocument/2006/relationships/image" Target="../media/image115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4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20" Type="http://schemas.openxmlformats.org/officeDocument/2006/relationships/image" Target="../media/image1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24" Type="http://schemas.openxmlformats.org/officeDocument/2006/relationships/image" Target="../media/image140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26.png"/><Relationship Id="rId19" Type="http://schemas.openxmlformats.org/officeDocument/2006/relationships/image" Target="../media/image135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Relationship Id="rId22" Type="http://schemas.openxmlformats.org/officeDocument/2006/relationships/image" Target="../media/image138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26.png"/><Relationship Id="rId17" Type="http://schemas.openxmlformats.org/officeDocument/2006/relationships/image" Target="../media/image99.svg"/><Relationship Id="rId2" Type="http://schemas.openxmlformats.org/officeDocument/2006/relationships/image" Target="../media/image144.png"/><Relationship Id="rId16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19" Type="http://schemas.openxmlformats.org/officeDocument/2006/relationships/image" Target="../media/image33.svg"/><Relationship Id="rId4" Type="http://schemas.openxmlformats.org/officeDocument/2006/relationships/image" Target="../media/image14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sme 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FÊTE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ALBUM PHOTO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Graphisme 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Graphique 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Graphique 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Graphisme 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Graphisme 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Graphisme 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Graphisme 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Graphisme 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Graphisme 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Graphisme 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Graphisme 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Graphisme 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Graphisme 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Graphique 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Graphisme 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Graphisme 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Graphisme 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Graphisme 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Graphisme 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Graphisme 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Graphisme 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Graphisme 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Graphisme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Graphisme 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Graphisme 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Graphisme 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Graphisme 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Graphisme 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Espace réservé d’image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Espace réservé d’image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q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sme 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Espace réservé d’imag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21" name="Graphisme 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Espace réservé d’image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24" name="Graphisme 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Graphisme 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Espace réservé d’imag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26" name="Graphisme 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Espace réservé d’imag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Graphisme 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Graphisme 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sme 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Espace réservé d’image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9" name="Graphisme 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Espace réservé d’imag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Espace réservé d’imag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25" name="Graphisme 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Graphisme 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TITRE DE LA SECTION</a:t>
            </a:r>
          </a:p>
        </p:txBody>
      </p:sp>
      <p:pic>
        <p:nvPicPr>
          <p:cNvPr id="40" name="Graphisme 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Graphisme 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Graphisme 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Graphisme 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Graphisme 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t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sme 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Espace réservé d’image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43" name="Graphisme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Espace réservé d’image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Espace réservé d’image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9" name="Graphisme 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Espace réservé d’imag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Espace réservé d’imag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40" name="Graphisme 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Graphisme 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Graphisme 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Titre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37" name="Graphisme 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Espace réservé d’image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Espace réservé d’image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Espace réservé d’image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0" name="Graphisme 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sme 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Espace réservé d’image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Espace réservé d’imag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Espace réservé d’image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9" name="Graphisme 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Espace réservé d’imag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25" name="Graphisme 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Graphisme 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TITRE DE LA SECTION</a:t>
            </a:r>
          </a:p>
        </p:txBody>
      </p:sp>
      <p:pic>
        <p:nvPicPr>
          <p:cNvPr id="40" name="Graphisme 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Graphisme 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Espace réservé d’image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 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Espace réservé d’imag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Graphisme 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Graphisme 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Graphisme 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phisme 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phisme 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Graphisme 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Graphisme 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Graphisme 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_contenu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Graphisme 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Graphisme 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Espace réservé d’image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Espace réservé d’imag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19" name="Graphisme 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Graphisme 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01</a:t>
            </a:r>
          </a:p>
        </p:txBody>
      </p:sp>
      <p:pic>
        <p:nvPicPr>
          <p:cNvPr id="22" name="Graphisme 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Graphisme 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02</a:t>
            </a:r>
          </a:p>
        </p:txBody>
      </p: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Espace réservé d’image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Espace réservé d’image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Espace réservé d’image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Graphisme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Graphisme 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Graphisme 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Graphisme 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Graphisme 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_contenu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Espace réservé d’image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24" name="Graphisme 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Espace réservé d’imag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Espace réservé d’image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Espace réservé d’image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sme 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Graphisme 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Graphisme 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Graphisme 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Graphisme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Graphisme 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Graphisme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Graphisme 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Graphique 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TITRE DE LA SECTION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Sous-titre de section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Graphisme 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Graphisme 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phisme 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phisme 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Graphisme 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Graphisme 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Graphisme 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Graphisme 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que 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Graphisme 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Espace réservé du texte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02</a:t>
            </a:r>
          </a:p>
        </p:txBody>
      </p:sp>
      <p:pic>
        <p:nvPicPr>
          <p:cNvPr id="30" name="Graphisme 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Graphisme 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01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Espace réservé d’image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22" name="Graphisme 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926" y="6145747"/>
            <a:ext cx="419100" cy="365125"/>
          </a:xfrm>
        </p:spPr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Espace réservé d’image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27" name="Rectangle 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Espace réservé d’image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Espace réservé d’image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Espace réservé d’image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8" name="Espace réservé d’image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0" name="Espace réservé d’image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41" name="Graphisme 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sme 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Graphique 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Graphisme 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Graphisme 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Graphisme 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Graphisme 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Graphisme 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DIAPOSITIVE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pic>
        <p:nvPicPr>
          <p:cNvPr id="22" name="Graphisme 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Graphisme 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Graphisme 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Graphisme 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Graphisme 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Graphisme 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Graphisme 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Graphisme 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sme 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Graphisme 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phisme 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Espace réservé d’image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01</a:t>
            </a:r>
          </a:p>
        </p:txBody>
      </p:sp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Graphisme 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02</a:t>
            </a:r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sme 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Graphisme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Graphisme 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Graphisme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Graphisme 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Graphique 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Graphisme 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Graphisme 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Graphisme 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Graphisme 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Graphisme 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Graphisme 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Sous-titre de la diapositive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DIAPOSITIVE</a:t>
            </a:r>
            <a:br>
              <a:rPr lang="fr-FR" noProof="0" dirty="0"/>
            </a:br>
            <a:r>
              <a:rPr lang="fr-FR" noProof="0" dirty="0"/>
              <a:t>TITRE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pic>
        <p:nvPicPr>
          <p:cNvPr id="30" name="Graphisme 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phisme 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phisme 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Graphisme 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Graphique 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01</a:t>
            </a:r>
          </a:p>
        </p:txBody>
      </p:sp>
      <p:pic>
        <p:nvPicPr>
          <p:cNvPr id="35" name="Graphisme 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Espace réservé du texte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02</a:t>
            </a:r>
          </a:p>
        </p:txBody>
      </p:sp>
      <p:pic>
        <p:nvPicPr>
          <p:cNvPr id="37" name="Graphisme 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Graphisme 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Espace réservé d’image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6" name="Graphisme 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Espace réservé d’imag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40" name="Graphisme 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Espace réservé d’image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21" name="Graphisme 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Graphisme 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01</a:t>
            </a:r>
          </a:p>
        </p:txBody>
      </p:sp>
      <p:pic>
        <p:nvPicPr>
          <p:cNvPr id="25" name="Graphisme 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Espace réservé du texte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02</a:t>
            </a:r>
          </a:p>
        </p:txBody>
      </p: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Graphisme 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Sous-titre 03</a:t>
            </a:r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sme 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Espace réservé d’image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phisme 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Espace réservé d’image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35" name="Graphisme 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Graphisme 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Graphisme 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Graphisme 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Graphisme 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Espace réservé d’image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pic>
        <p:nvPicPr>
          <p:cNvPr id="24" name="Graphisme 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Graphisme 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Espace réservé d’image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pic>
        <p:nvPicPr>
          <p:cNvPr id="21" name="Graphisme 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Espace réservé d’image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  <p:sp>
        <p:nvSpPr>
          <p:cNvPr id="25" name="Espace réservé d’image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</a:t>
            </a:r>
            <a:br>
              <a:rPr lang="fr-FR" noProof="0"/>
            </a:br>
            <a:r>
              <a:rPr lang="fr-FR" noProof="0"/>
              <a:t>votre photo</a:t>
            </a:r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35F233E-435F-4ACE-AA72-BF6F5D1562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/>
              <a:t>FÊTE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/>
              <a:t>ALBUM PHOTO</a:t>
            </a:r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pPr rtl="0"/>
            <a:r>
              <a:rPr lang="fr-FR" sz="4400"/>
              <a:t>TITRE DE LA DIAPOSITIVE 6</a:t>
            </a:r>
          </a:p>
        </p:txBody>
      </p:sp>
      <p:sp>
        <p:nvSpPr>
          <p:cNvPr id="14" name="Espace réservé d’image 13" descr="Espace réservé à l’image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Espace réservé d’image 15" descr="Espace réservé à l’image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Espace réservé d’image 17" descr="Espace réservé à l’image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’image 9" descr="Espace réservé à l’image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Espace réservé à l’image 6" descr="Espace réservé à l’image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400"/>
              <a:t>TITRE DE LA DIAPOSITIVE 7</a:t>
            </a:r>
          </a:p>
        </p:txBody>
      </p:sp>
      <p:sp>
        <p:nvSpPr>
          <p:cNvPr id="6" name="Espace réservé d’image 5" descr="Espace réservé à l’image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Espace réservé à l’image 7" descr="Espace réservé d’image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Espace réservé à l’image 8" descr="Espace réservé à l’image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t>12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400"/>
              <a:t>TITRE DE LA DIAPOSITIVE 8</a:t>
            </a:r>
          </a:p>
        </p:txBody>
      </p:sp>
      <p:sp>
        <p:nvSpPr>
          <p:cNvPr id="17" name="Espace réservé d’image 16" descr="Espace réservé à l’image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Espace réservé d’image 18" descr="Espace réservé à l’image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Espace réservé d’image 20" descr="Espace réservé à l’image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Espace réservé d’image 22" descr="Espace réservé à l’image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1" descr="Espace réservé à l’image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Espace réservé d’image 2" descr="Espace réservé à l’image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Espace réservé d’image 3" descr="Espace réservé à l’image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Espace réservé d’image 4" descr="Espace réservé à l’image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t>13</a:t>
            </a:fld>
            <a:endParaRPr lang="fr-FR"/>
          </a:p>
        </p:txBody>
      </p:sp>
      <p:sp>
        <p:nvSpPr>
          <p:cNvPr id="7" name="Espace réservé d’image 6" descr="Espace réservé à l’image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Espace réservé d’image 7" descr="Espace réservé à l’image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pPr rtl="0"/>
            <a:r>
              <a:rPr lang="fr-FR" sz="4400"/>
              <a:t>TITRE DE LA DIAPOSITIVE 9</a:t>
            </a:r>
          </a:p>
        </p:txBody>
      </p:sp>
      <p:sp>
        <p:nvSpPr>
          <p:cNvPr id="10" name="Espace réservé d’image 9" descr="Espace réservé à l’image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’image 13" descr="Espace réservé à l’image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5" name="Espace réservé d’image 14" descr="Espace réservé à l’image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400"/>
              <a:t>TITRE DE LA DIAPOSITIVE 10</a:t>
            </a:r>
          </a:p>
        </p:txBody>
      </p:sp>
      <p:sp>
        <p:nvSpPr>
          <p:cNvPr id="16" name="Espace réservé d’image 15" descr="Espace réservé à l’image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à l’image 9" descr="Espace réservé à l’image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Espace réservé d’image 5" descr="Espace réservé à l’image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Espace réservé à l’image 7" descr="Espace réservé à l’image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Espace réservé à l’image 6" descr="Espace réservé à l’image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’image 3" descr="Espace réservé à l’image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03186" y="880693"/>
            <a:ext cx="5768060" cy="1059256"/>
          </a:xfrm>
        </p:spPr>
        <p:txBody>
          <a:bodyPr rtlCol="0"/>
          <a:lstStyle/>
          <a:p>
            <a:pPr rtl="0"/>
            <a:r>
              <a:rPr lang="fr-FR"/>
              <a:t>DIAPOSITIVE DE LA SECTION</a:t>
            </a:r>
          </a:p>
        </p:txBody>
      </p:sp>
      <p:sp>
        <p:nvSpPr>
          <p:cNvPr id="9" name="Espace réservé à l’image 8" descr="Espace réservé à l’image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FR"/>
              <a:t>Sous-titre 01</a:t>
            </a:r>
          </a:p>
        </p:txBody>
      </p:sp>
      <p:sp>
        <p:nvSpPr>
          <p:cNvPr id="8" name="Espace réservé d’image 7" descr="Espace réservé à l’image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400"/>
              <a:t>TITRE DE LA DIAPOSITIVE 11</a:t>
            </a:r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400"/>
              <a:t>TITRE DE LA DIAPOSITIVE 12</a:t>
            </a:r>
          </a:p>
        </p:txBody>
      </p:sp>
      <p:sp>
        <p:nvSpPr>
          <p:cNvPr id="13" name="Espace réservé d’image 12" descr="Espace réservé à l’image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Espace réservé d’image 11" descr="Espace réservé à l’image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FR"/>
              <a:t>Sous-titre 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fr-FR"/>
              <a:t>Sous-titre 02</a:t>
            </a:r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19521"/>
            <a:ext cx="4909685" cy="1325563"/>
          </a:xfrm>
        </p:spPr>
        <p:txBody>
          <a:bodyPr rtlCol="0"/>
          <a:lstStyle/>
          <a:p>
            <a:pPr rtl="0"/>
            <a:r>
              <a:rPr lang="fr-FR" sz="4400" dirty="0"/>
              <a:t>TITRE DE LA DIAPOSITIVE 13</a:t>
            </a:r>
          </a:p>
        </p:txBody>
      </p:sp>
      <p:sp>
        <p:nvSpPr>
          <p:cNvPr id="16" name="Espace réservé d’image 15" descr="Espace réservé pour une image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Espace réservé pour une image 16" descr="Espace réservé pour une image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Espace réservé pour une image 17" descr="Espace réservé d’image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Espace réservé d’image 18" descr="Espace réservé à l’image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 descr="Espace réservé à l’image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400"/>
              <a:t>TITRE DE LA DIAPOSITIVE 14</a:t>
            </a:r>
          </a:p>
        </p:txBody>
      </p:sp>
      <p:sp>
        <p:nvSpPr>
          <p:cNvPr id="6" name="Espace réservé d’image 5" descr="Espace réservé d’image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à l’image 6" descr="Espace réservé à l’image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Espace réservé à l’image 8" descr="Espace réservé à l’image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5500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fr-FR"/>
              <a:t>Sous-titre de section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fr-FR"/>
              <a:t>Sous-titre 02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FR"/>
              <a:t>Sous-titre 01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400"/>
              <a:t>TITRE DE LA DIAPOSITIVE 15</a:t>
            </a:r>
          </a:p>
        </p:txBody>
      </p:sp>
      <p:sp>
        <p:nvSpPr>
          <p:cNvPr id="12" name="Espace réservé d’image 11" descr="Espace réservé à l’image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Espace réservé d’image 12" descr="Espace réservé à l’image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400"/>
              <a:t>TITRE DE LA DIAPOSITIVE 16</a:t>
            </a:r>
          </a:p>
        </p:txBody>
      </p:sp>
      <p:sp>
        <p:nvSpPr>
          <p:cNvPr id="6" name="Espace réservé d’image 5" descr="Espace réservé d’image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à l’image 6" descr="Espace réservé d’image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Espace réservé à l’image 7" descr="Espace réservé d’image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Espace réservé à l’image 8" descr="Espace réservé d’image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Espace réservé à l’image 9" descr="Espace réservé d’image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Espace réservé à l’image 10" descr="Espace réservé à l’image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Espace réservé d’image 11" descr="Espace réservé à l’image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Espace réservé d’image 12" descr="Espace réservé à l’image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 descr="Fillette faisant des bulles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17912">
            <a:off x="6881135" y="2134301"/>
            <a:ext cx="3411298" cy="1730992"/>
          </a:xfrm>
        </p:spPr>
        <p:txBody>
          <a:bodyPr rtlCol="0"/>
          <a:lstStyle/>
          <a:p>
            <a:r>
              <a:rPr lang="fr-FR" sz="4500" dirty="0"/>
              <a:t>TITRE DE LA DIAPO-SITIVE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400"/>
              <a:t>TITRE DE LA DIAPOSITIVE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FR"/>
              <a:t>Sous-titre 01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FR"/>
              <a:t>Sous-titre 02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t>4</a:t>
            </a:fld>
            <a:endParaRPr lang="fr-FR"/>
          </a:p>
        </p:txBody>
      </p:sp>
      <p:sp>
        <p:nvSpPr>
          <p:cNvPr id="13" name="Espace réservé d’image 12" descr="Espace réservé à l’image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Espace réservé d’image 14" descr="Espace réservé à l’image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401590">
            <a:off x="1959364" y="4509428"/>
            <a:ext cx="3733402" cy="681420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fr-FR" dirty="0"/>
              <a:t>Sous-titre de la diapositive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25611" y="2378029"/>
            <a:ext cx="3425284" cy="1996591"/>
          </a:xfrm>
        </p:spPr>
        <p:txBody>
          <a:bodyPr rtlCol="0"/>
          <a:lstStyle/>
          <a:p>
            <a:r>
              <a:rPr lang="fr-FR" sz="4500" dirty="0"/>
              <a:t>TITRE DE LA DIAPO-SITIVE 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fr-FR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fr-FR"/>
              <a:t>Nunc viverra imperdiet enim. Fusce est. Vivamus a tellus.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 rtlCol="0"/>
          <a:lstStyle/>
          <a:p>
            <a:pPr rtl="0"/>
            <a:r>
              <a:rPr lang="fr-FR" sz="4400" dirty="0"/>
              <a:t>TITRE DE LA DIAPOSITIVE 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fr-FR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fr-FR"/>
              <a:t>Nunc viverra imperdiet enim. Fusce est. Vivamus a tellus.</a:t>
            </a:r>
          </a:p>
          <a:p>
            <a:pPr rtl="0"/>
            <a:r>
              <a:rPr lang="fr-FR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fr-FR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fr-FR"/>
              <a:t>Nunc viverra imperdiet enim. Fusce est. Vivamus a tellus.</a:t>
            </a:r>
          </a:p>
          <a:p>
            <a:pPr rtl="0"/>
            <a:r>
              <a:rPr lang="fr-FR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FR" dirty="0"/>
              <a:t>Sous-titre 01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FR"/>
              <a:t>Sous-titre 02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pPr rtl="0"/>
            <a:r>
              <a:rPr lang="fr-FR" sz="4400"/>
              <a:t>TITRE DE LA DIAPOSITIVE 3</a:t>
            </a:r>
          </a:p>
        </p:txBody>
      </p:sp>
      <p:sp>
        <p:nvSpPr>
          <p:cNvPr id="7" name="Espace réservé d’image 6" descr="Espace réservé à l’image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Espace réservé d’image 7" descr="Espace réservé d’image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Espace réservé d’image 8" descr="Espace réservé à l’image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FR"/>
              <a:t>Sous-titre 01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fr-FR"/>
              <a:t>Sous-titre 02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fr-FR"/>
              <a:t>Sous-titre 03</a:t>
            </a:r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 descr="Espace réservé à l’image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Espace réservé d’image 5" descr="Espace réservé à l’image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400"/>
              <a:t>TITRE DE LA DIAPOSITIVE 4</a:t>
            </a:r>
          </a:p>
        </p:txBody>
      </p:sp>
      <p:sp>
        <p:nvSpPr>
          <p:cNvPr id="7" name="Espace réservé d’image 6" descr="Espace réservé à l’image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Espace réservé à l’image 8" descr="Espace réservé à l’image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 descr="Espace réservé à l’image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400"/>
              <a:t>TITRE DE LA DIAPOSITIVE 5</a:t>
            </a:r>
          </a:p>
        </p:txBody>
      </p:sp>
      <p:sp>
        <p:nvSpPr>
          <p:cNvPr id="7" name="Espace réservé d’image 6" descr="Espace réservé d’image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à l’image 7" descr="Espace réservé d’image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Espace réservé à l’image 8" descr="Espace réservé à l’image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Props1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</Words>
  <PresentationFormat>Grand écran</PresentationFormat>
  <Paragraphs>85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Gill Sans MT</vt:lpstr>
      <vt:lpstr>Thème Office</vt:lpstr>
      <vt:lpstr>FÊTE</vt:lpstr>
      <vt:lpstr>TITRE DE LA SECTION</vt:lpstr>
      <vt:lpstr>TITRE DE LA DIAPO-SITIVE</vt:lpstr>
      <vt:lpstr>TITRE DE LA DIAPOSITIVE</vt:lpstr>
      <vt:lpstr>TITRE DE LA DIAPO-SITIVE 1</vt:lpstr>
      <vt:lpstr>TITRE DE LA DIAPOSITIVE 2</vt:lpstr>
      <vt:lpstr>TITRE DE LA DIAPOSITIVE 3</vt:lpstr>
      <vt:lpstr>TITRE DE LA DIAPOSITIVE 4</vt:lpstr>
      <vt:lpstr>TITRE DE LA DIAPOSITIVE 5</vt:lpstr>
      <vt:lpstr>TITRE DE LA DIAPOSITIVE 6</vt:lpstr>
      <vt:lpstr>TITRE DE LA DIAPOSITIVE 7</vt:lpstr>
      <vt:lpstr>TITRE DE LA DIAPOSITIVE 8</vt:lpstr>
      <vt:lpstr>TITRE DE LA DIAPOSITIVE 9</vt:lpstr>
      <vt:lpstr>TITRE DE LA DIAPOSITIVE 10</vt:lpstr>
      <vt:lpstr>DIAPOSITIVE DE LA SECTION</vt:lpstr>
      <vt:lpstr>TITRE DE LA DIAPOSITIVE 11</vt:lpstr>
      <vt:lpstr>TITRE DE LA DIAPOSITIVE 12</vt:lpstr>
      <vt:lpstr>TITRE DE LA DIAPOSITIVE 13</vt:lpstr>
      <vt:lpstr>TITRE DE LA DIAPOSITIVE 14</vt:lpstr>
      <vt:lpstr>TITRE DE LA DIAPOSITIVE 15</vt:lpstr>
      <vt:lpstr>TITRE DE LA DIAPOSITIVE 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2019-03-25T18:01:13Z</dcterms:created>
  <dcterms:modified xsi:type="dcterms:W3CDTF">2019-06-20T02:30:52Z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