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 varScale="1">
        <p:scale>
          <a:sx n="136" d="100"/>
          <a:sy n="136" d="100"/>
        </p:scale>
        <p:origin x="4614" y="138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f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f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f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f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2" y="1090921"/>
            <a:ext cx="3243154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r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5 nouvelles façons de travailler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7" y="2743183"/>
            <a:ext cx="3879992" cy="201593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>
              <a:lnSpc>
                <a:spcPts val="7500"/>
              </a:lnSpc>
            </a:pPr>
            <a:r>
              <a:rPr lang="fr" sz="7000" kern="1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dans Word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f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Collaborer avec d’autres, où que vous soyez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8851" y="470596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r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Enregistrer dans le cloud</a:t>
            </a:r>
          </a:p>
          <a:p>
            <a:pPr rtl="0"/>
            <a:r>
              <a:rPr lang="fr" sz="1100" dirty="0">
                <a:latin typeface="Segoe Pro Display" charset="0"/>
                <a:ea typeface="Segoe Pro Display" charset="0"/>
                <a:cs typeface="Segoe Pro Display" charset="0"/>
              </a:rPr>
              <a:t>Enregistrer vos fichiers dans le cloud vous permet d’y accéder où que vous soyez et de les partager aisément avec votre équipe.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6" y="7717169"/>
            <a:ext cx="1798756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r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Partager</a:t>
            </a:r>
          </a:p>
          <a:p>
            <a:pPr rtl="0"/>
            <a:r>
              <a:rPr lang="fr" sz="1100" dirty="0">
                <a:latin typeface="Segoe Pro Display" charset="0"/>
                <a:ea typeface="Segoe Pro Display" charset="0"/>
                <a:cs typeface="Segoe Pro Display" charset="0"/>
              </a:rPr>
              <a:t>En un clic de bouton, </a:t>
            </a:r>
          </a:p>
          <a:p>
            <a:pPr rtl="0"/>
            <a:r>
              <a:rPr lang="fr" sz="1100" dirty="0">
                <a:latin typeface="Segoe Pro Display" charset="0"/>
                <a:ea typeface="Segoe Pro Display" charset="0"/>
                <a:cs typeface="Segoe Pro Display" charset="0"/>
              </a:rPr>
              <a:t>invitez rapidement d’autres à modifier ou consulter votre document.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88438" y="7831154"/>
            <a:ext cx="1811262" cy="13388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fr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Collaborer en </a:t>
            </a:r>
            <a:br>
              <a:rPr lang="fr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fr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temps réel</a:t>
            </a:r>
          </a:p>
          <a:p>
            <a:pPr algn="r" rtl="0"/>
            <a:endParaRPr lang="en-US" sz="11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fr" sz="1100" dirty="0">
                <a:latin typeface="Segoe Pro Display" charset="0"/>
                <a:ea typeface="Segoe Pro Display" charset="0"/>
                <a:cs typeface="Segoe Pro Display" charset="0"/>
              </a:rPr>
              <a:t>Co-créez des documents en temps réel et voyez instantanément les modifications des autres.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6" y="9029584"/>
            <a:ext cx="3340988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r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Donner ou recevoir des idées</a:t>
            </a:r>
          </a:p>
          <a:p>
            <a:pPr rtl="0"/>
            <a:r>
              <a:rPr lang="fr" sz="1100" dirty="0">
                <a:latin typeface="Segoe Pro Display" charset="0"/>
                <a:ea typeface="Segoe Pro Display" charset="0"/>
                <a:cs typeface="Segoe Pro Display" charset="0"/>
              </a:rPr>
              <a:t>Suivez vos modifications et partagez vos idées</a:t>
            </a:r>
          </a:p>
          <a:p>
            <a:pPr rtl="0"/>
            <a:r>
              <a:rPr lang="fr" sz="1100" dirty="0">
                <a:latin typeface="Segoe Pro Display" charset="0"/>
                <a:ea typeface="Segoe Pro Display" charset="0"/>
                <a:cs typeface="Segoe Pro Display" charset="0"/>
              </a:rPr>
              <a:t>dans des commentaires. Chacun peut contribuer à la conversation et suivre les modifications apportées.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195854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fr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7005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" sz="1400" spc="-30" dirty="0">
                <a:latin typeface="Segoe Pro Display" charset="0"/>
                <a:ea typeface="Segoe Pro Display" charset="0"/>
                <a:cs typeface="Segoe Pro Display" charset="0"/>
              </a:rPr>
              <a:t>Pas besoin de se serrer tous autour du même ordinateur ni d’échanger constamment des fichiers. Vous pouvez tous modifier la même copie du document, même en temps réel.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f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Écouter votre contenu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100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La lecture à voix haute dans Word vous permet d’écouter votre document, chaque mot étant mis en surbrillance.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Modifiez la vitesse de lecture et la voix de votre narrateur.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632455"/>
            <a:ext cx="6560050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r" sz="1200" dirty="0">
                <a:solidFill>
                  <a:schemeClr val="bg1"/>
                </a:solidFill>
              </a:rPr>
              <a:t>Lecture à voix haute est un des Outils d’apprentissage de Word. Conçu pour aider les personnes souffrant de dyslexie et de dysgraphie, il peut aider tout un </a:t>
            </a:r>
            <a:br>
              <a:rPr lang="fr" sz="1200" dirty="0">
                <a:solidFill>
                  <a:schemeClr val="bg1"/>
                </a:solidFill>
              </a:rPr>
            </a:br>
            <a:r>
              <a:rPr lang="fr" sz="1200" dirty="0">
                <a:solidFill>
                  <a:schemeClr val="bg1"/>
                </a:solidFill>
              </a:rPr>
              <a:t>chacun à améliorer ses compétences de lecture.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2442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fr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f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Traduire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" sz="1500" spc="-20" dirty="0">
                <a:latin typeface="Segoe Pro Display" charset="0"/>
                <a:ea typeface="Segoe Pro Display" charset="0"/>
                <a:cs typeface="Segoe Pro Display" charset="0"/>
              </a:rPr>
              <a:t>Brisez la barrière des langues. Lisez un document dans votre langue</a:t>
            </a:r>
            <a:br>
              <a:rPr lang="en-US" sz="1500" spc="-2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fr" sz="1500" spc="-20" dirty="0">
                <a:latin typeface="Segoe Pro Display" charset="0"/>
                <a:ea typeface="Segoe Pro Display" charset="0"/>
                <a:cs typeface="Segoe Pro Display" charset="0"/>
              </a:rPr>
              <a:t>ou traduisez-le dans la langue de votre lecteur sans quitter Word.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4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Utilisez Traducteur pour rechercher des mots ou des phrases et comprendre ce qu’ils signifient dans d’autres langues.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1" y="8123009"/>
            <a:ext cx="1945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Traduire un texte sélectionné ou des documents complets en </a:t>
            </a:r>
          </a:p>
          <a:p>
            <a:pPr rtl="0"/>
            <a:r>
              <a:rPr lang="fr" sz="36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60 </a:t>
            </a:r>
            <a:r>
              <a:rPr lang="fr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langues.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897955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fr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1" y="907788"/>
            <a:ext cx="56148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" sz="1500">
                <a:latin typeface="Segoe Pro Display" charset="0"/>
                <a:ea typeface="Segoe Pro Display" charset="0"/>
                <a:cs typeface="Segoe Pro Display" charset="0"/>
              </a:rPr>
              <a:t>Trop occupé pour vous asseoir et lire ? Alors, écoutez.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787404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f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Dicter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87400" y="661173"/>
            <a:ext cx="6682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" sz="1500" dirty="0">
                <a:latin typeface="Segoe Pro Display" charset="0"/>
                <a:ea typeface="Segoe Pro Display" charset="0"/>
                <a:cs typeface="Segoe Pro Display" charset="0"/>
              </a:rPr>
              <a:t>La saisie peut prendre énormément de temps. Rédiger des courriers ou des documents : pourquoi ne pas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r" sz="1500" dirty="0">
                <a:latin typeface="Segoe Pro Display" charset="0"/>
                <a:ea typeface="Segoe Pro Display" charset="0"/>
                <a:cs typeface="Segoe Pro Display" charset="0"/>
              </a:rPr>
              <a:t>dicter et garder les mains libres ? Tapez, modifiez et mettez en forme des documents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r" sz="1500" dirty="0">
                <a:latin typeface="Segoe Pro Display" charset="0"/>
                <a:ea typeface="Segoe Pro Display" charset="0"/>
                <a:cs typeface="Segoe Pro Display" charset="0"/>
              </a:rPr>
              <a:t>en parlant dans Word. Tout ce que vous dites se transforme en texte.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2686408" y="1796367"/>
            <a:ext cx="3886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 rtl="0"/>
            <a:r>
              <a:rPr lang="fr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Je peux</a:t>
            </a:r>
            <a:br>
              <a:rPr lang="en-US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fr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taper ce</a:t>
            </a:r>
            <a:endParaRPr lang="en-US" sz="800" dirty="0">
              <a:solidFill>
                <a:schemeClr val="bg1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ctr" rtl="0"/>
            <a:r>
              <a:rPr lang="fr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que je dis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787404" y="4244414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fr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Corriger en cours de frappe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72278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" sz="1500">
                <a:latin typeface="Segoe Pro Display" charset="0"/>
                <a:ea typeface="Segoe Pro Display" charset="0"/>
                <a:cs typeface="Segoe Pro Display" charset="0"/>
              </a:rPr>
              <a:t>Écrivez en confiance dans Word ; l’éditeur vous assiste.</a:t>
            </a:r>
            <a:endParaRPr lang="en-US" sz="15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486" y="5048516"/>
            <a:ext cx="6611428" cy="4553062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614907"/>
            <a:ext cx="5887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L’éditeur vérifie l’orthographe et la grammaire et propose des suggestions pour vous aider à améliorer votre style.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fr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magin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167" y="1008749"/>
            <a:ext cx="4377073" cy="2882976"/>
          </a:xfrm>
          <a:prstGeom prst="rect">
            <a:avLst/>
          </a:prstGeom>
        </p:spPr>
      </p:pic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637712" y="3547328"/>
            <a:ext cx="3677647" cy="461666"/>
            <a:chOff x="-4315822" y="16494154"/>
            <a:chExt cx="3677647" cy="461666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519436"/>
              <a:ext cx="3677647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2" y="16494154"/>
              <a:ext cx="3475807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fr" sz="1200">
                  <a:solidFill>
                    <a:schemeClr val="bg1"/>
                  </a:solidFill>
                </a:rPr>
                <a:t>Dictée est un complément pour Word, Outlook et PowerPoint. Un onglet Dictée s’ajoute au ruban.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3938024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" sz="1200" b="1">
                  <a:solidFill>
                    <a:srgbClr val="315D99"/>
                  </a:solidFill>
                  <a:latin typeface="Segoe Pro Display" charset="0"/>
                  <a:ea typeface="Segoe Pro Display" charset="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1135297" y="76906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Découvrez d’autres conseils, vidéos, aides et formations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35297" y="1294338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3700" i="1">
                <a:solidFill>
                  <a:schemeClr val="bg1"/>
                </a:solidFill>
                <a:latin typeface="Segoe Pro Bold" panose="020B0802040504020203" pitchFamily="34" charset="0"/>
                <a:ea typeface="Segoe Pro" charset="0"/>
                <a:cs typeface="Segoe Pro" charset="0"/>
              </a:rPr>
              <a:t>Visitez 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7" y="2178105"/>
            <a:ext cx="6015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Ces expériences sont disponibles dans l’application de bureau Word 2016 et dans Word dans Office 365.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0B6373-123B-4415-9AAF-EF9F1DAB11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1658</TotalTime>
  <Words>344</Words>
  <PresentationFormat>Custom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Segoe Pro</vt:lpstr>
      <vt:lpstr>Segoe Pro Bold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2017-09-19T09:38:43Z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