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349" autoAdjust="0"/>
  </p:normalViewPr>
  <p:slideViewPr>
    <p:cSldViewPr snapToGrid="0">
      <p:cViewPr varScale="1">
        <p:scale>
          <a:sx n="103" d="100"/>
          <a:sy n="103" d="100"/>
        </p:scale>
        <p:origin x="12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942977E0-9FBC-4710-BD06-5062CC7AD548}" type="datetimeFigureOut">
              <a:rPr lang="fr-FR" smtClean="0"/>
              <a:t>23/09/2013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5164152A-E40A-4142-9FF0-AAA9783C9B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825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F787484B-019A-439B-974D-6E02073C23FC}" type="datetimeFigureOut">
              <a:rPr lang="fr-FR"/>
              <a:t>23/09/2013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A5DDB201-0E00-4A4B-B715-5FDBF53FFC4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15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 anchor="b"/>
          <a:lstStyle>
            <a:lvl1pPr algn="l" latinLnBrk="0">
              <a:defRPr lang="fr-FR" sz="60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fr-FR" sz="2800"/>
            </a:lvl1pPr>
            <a:lvl2pPr marL="457200" indent="0" algn="ctr" latinLnBrk="0">
              <a:buNone/>
              <a:defRPr lang="fr-FR" sz="2000"/>
            </a:lvl2pPr>
            <a:lvl3pPr marL="914400" indent="0" algn="ctr" latinLnBrk="0">
              <a:buNone/>
              <a:defRPr lang="fr-FR" sz="1800"/>
            </a:lvl3pPr>
            <a:lvl4pPr marL="1371600" indent="0" algn="ctr" latinLnBrk="0">
              <a:buNone/>
              <a:defRPr lang="fr-FR" sz="1600"/>
            </a:lvl4pPr>
            <a:lvl5pPr marL="1828800" indent="0" algn="ctr" latinLnBrk="0">
              <a:buNone/>
              <a:defRPr lang="fr-FR" sz="1600"/>
            </a:lvl5pPr>
            <a:lvl6pPr marL="2286000" indent="0" algn="ctr" latinLnBrk="0">
              <a:buNone/>
              <a:defRPr lang="fr-FR" sz="1600"/>
            </a:lvl6pPr>
            <a:lvl7pPr marL="2743200" indent="0" algn="ctr" latinLnBrk="0">
              <a:buNone/>
              <a:defRPr lang="fr-FR" sz="1600"/>
            </a:lvl7pPr>
            <a:lvl8pPr marL="3200400" indent="0" algn="ctr" latinLnBrk="0">
              <a:buNone/>
              <a:defRPr lang="fr-FR" sz="1600"/>
            </a:lvl8pPr>
            <a:lvl9pPr marL="3657600" indent="0" algn="ctr" latinLnBrk="0">
              <a:buNone/>
              <a:defRPr lang="fr-FR"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8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06638"/>
          </a:xfrm>
        </p:spPr>
        <p:txBody>
          <a:bodyPr anchor="b">
            <a:normAutofit/>
          </a:bodyPr>
          <a:lstStyle>
            <a:lvl1pPr latinLnBrk="0">
              <a:defRPr lang="fr-FR" sz="54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latinLnBrk="0">
              <a:buNone/>
              <a:defRPr lang="fr-F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fr-F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r-F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r-F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4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179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latinLnBrk="0">
              <a:buNone/>
              <a:defRPr lang="fr-FR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mplacement réservé de contenu 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latinLnBrk="0">
              <a:buNone/>
              <a:defRPr lang="fr-FR" sz="2400" b="1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r-FR" sz="2000" b="1"/>
            </a:lvl2pPr>
            <a:lvl3pPr marL="914400" indent="0" latinLnBrk="0">
              <a:buNone/>
              <a:defRPr lang="fr-FR" sz="1800" b="1"/>
            </a:lvl3pPr>
            <a:lvl4pPr marL="1371600" indent="0" latinLnBrk="0">
              <a:buNone/>
              <a:defRPr lang="fr-FR" sz="1600" b="1"/>
            </a:lvl4pPr>
            <a:lvl5pPr marL="1828800" indent="0" latinLnBrk="0">
              <a:buNone/>
              <a:defRPr lang="fr-FR" sz="1600" b="1"/>
            </a:lvl5pPr>
            <a:lvl6pPr marL="2286000" indent="0" latinLnBrk="0">
              <a:buNone/>
              <a:defRPr lang="fr-FR" sz="1600" b="1"/>
            </a:lvl6pPr>
            <a:lvl7pPr marL="2743200" indent="0" latinLnBrk="0">
              <a:buNone/>
              <a:defRPr lang="fr-FR" sz="1600" b="1"/>
            </a:lvl7pPr>
            <a:lvl8pPr marL="3200400" indent="0" latinLnBrk="0">
              <a:buNone/>
              <a:defRPr lang="fr-FR" sz="1600" b="1"/>
            </a:lvl8pPr>
            <a:lvl9pPr marL="3657600" indent="0" latinLnBrk="0">
              <a:buNone/>
              <a:defRPr lang="fr-FR"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mplacement réservé de contenu 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6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4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6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9788" y="342900"/>
            <a:ext cx="3932237" cy="2158760"/>
          </a:xfrm>
        </p:spPr>
        <p:txBody>
          <a:bodyPr anchor="b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mplacement réservé de contenu 2"/>
          <p:cNvSpPr>
            <a:spLocks noGrp="1"/>
          </p:cNvSpPr>
          <p:nvPr>
            <p:ph idx="1"/>
          </p:nvPr>
        </p:nvSpPr>
        <p:spPr>
          <a:xfrm>
            <a:off x="5183188" y="342900"/>
            <a:ext cx="6172200" cy="5829299"/>
          </a:xfrm>
        </p:spPr>
        <p:txBody>
          <a:bodyPr>
            <a:normAutofit/>
          </a:bodyPr>
          <a:lstStyle>
            <a:lvl1pPr latinLnBrk="0">
              <a:defRPr lang="fr-FR" sz="2400"/>
            </a:lvl1pPr>
            <a:lvl2pPr latinLnBrk="0">
              <a:defRPr lang="fr-FR" sz="2000"/>
            </a:lvl2pPr>
            <a:lvl3pPr latinLnBrk="0">
              <a:defRPr lang="fr-FR" sz="1800"/>
            </a:lvl3pPr>
            <a:lvl4pPr latinLnBrk="0">
              <a:defRPr lang="fr-FR" sz="1600"/>
            </a:lvl4pPr>
            <a:lvl5pPr latinLnBrk="0">
              <a:defRPr lang="fr-FR" sz="1600"/>
            </a:lvl5pPr>
            <a:lvl6pPr latinLnBrk="0">
              <a:defRPr lang="fr-FR" sz="2000"/>
            </a:lvl6pPr>
            <a:lvl7pPr latinLnBrk="0">
              <a:defRPr lang="fr-FR" sz="2000"/>
            </a:lvl7pPr>
            <a:lvl8pPr latinLnBrk="0">
              <a:defRPr lang="fr-FR" sz="2000"/>
            </a:lvl8pPr>
            <a:lvl9pPr latinLnBrk="0">
              <a:defRPr lang="fr-FR"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839788" y="2668559"/>
            <a:ext cx="3932237" cy="3503641"/>
          </a:xfrm>
        </p:spPr>
        <p:txBody>
          <a:bodyPr/>
          <a:lstStyle>
            <a:lvl1pPr marL="0" indent="0" latinLnBrk="0">
              <a:buNone/>
              <a:defRPr lang="fr-FR" sz="16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26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1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316528" y="365125"/>
            <a:ext cx="2037272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133273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829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 2"/>
          <p:cNvSpPr>
            <a:spLocks noGrp="1"/>
          </p:cNvSpPr>
          <p:nvPr>
            <p:ph type="subTitle" idx="1" hasCustomPrompt="1"/>
          </p:nvPr>
        </p:nvSpPr>
        <p:spPr>
          <a:xfrm>
            <a:off x="5210354" y="5637364"/>
            <a:ext cx="6524446" cy="534836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fr-FR" sz="2400"/>
            </a:lvl1pPr>
            <a:lvl2pPr marL="457200" indent="0" algn="ctr" latinLnBrk="0">
              <a:buNone/>
              <a:defRPr lang="fr-FR" sz="2000"/>
            </a:lvl2pPr>
            <a:lvl3pPr marL="914400" indent="0" algn="ctr" latinLnBrk="0">
              <a:buNone/>
              <a:defRPr lang="fr-FR" sz="1800"/>
            </a:lvl3pPr>
            <a:lvl4pPr marL="1371600" indent="0" algn="ctr" latinLnBrk="0">
              <a:buNone/>
              <a:defRPr lang="fr-FR" sz="1600"/>
            </a:lvl4pPr>
            <a:lvl5pPr marL="1828800" indent="0" algn="ctr" latinLnBrk="0">
              <a:buNone/>
              <a:defRPr lang="fr-FR" sz="1600"/>
            </a:lvl5pPr>
            <a:lvl6pPr marL="2286000" indent="0" algn="ctr" latinLnBrk="0">
              <a:buNone/>
              <a:defRPr lang="fr-FR" sz="1600"/>
            </a:lvl6pPr>
            <a:lvl7pPr marL="2743200" indent="0" algn="ctr" latinLnBrk="0">
              <a:buNone/>
              <a:defRPr lang="fr-FR" sz="1600"/>
            </a:lvl7pPr>
            <a:lvl8pPr marL="3200400" indent="0" algn="ctr" latinLnBrk="0">
              <a:buNone/>
              <a:defRPr lang="fr-FR" sz="1600"/>
            </a:lvl8pPr>
            <a:lvl9pPr marL="3657600" indent="0" algn="ctr" latinLnBrk="0">
              <a:buNone/>
              <a:defRPr lang="fr-FR" sz="1600"/>
            </a:lvl9pPr>
          </a:lstStyle>
          <a:p>
            <a:r>
              <a:rPr lang="fr-FR" dirty="0"/>
              <a:t>Modifiez le sous-titre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’image 7"/>
          <p:cNvSpPr>
            <a:spLocks noGrp="1"/>
          </p:cNvSpPr>
          <p:nvPr>
            <p:ph type="pic" sz="quarter" idx="13"/>
          </p:nvPr>
        </p:nvSpPr>
        <p:spPr>
          <a:xfrm>
            <a:off x="5151120" y="342900"/>
            <a:ext cx="6583680" cy="38404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9" name="Espace réservé d’image 7"/>
          <p:cNvSpPr>
            <a:spLocks noGrp="1"/>
          </p:cNvSpPr>
          <p:nvPr>
            <p:ph type="pic" sz="quarter" idx="14"/>
          </p:nvPr>
        </p:nvSpPr>
        <p:spPr>
          <a:xfrm rot="21360920">
            <a:off x="630474" y="924313"/>
            <a:ext cx="3840480" cy="512064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5210354" y="4200633"/>
            <a:ext cx="6524446" cy="1370190"/>
          </a:xfrm>
        </p:spPr>
        <p:txBody>
          <a:bodyPr anchor="b">
            <a:normAutofit/>
          </a:bodyPr>
          <a:lstStyle>
            <a:lvl1pPr algn="l" latinLnBrk="0">
              <a:defRPr lang="fr-FR" sz="44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519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horizonta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Rectangle 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 5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6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’image 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112776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73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Rectangle 4"/>
          <p:cNvSpPr/>
          <p:nvPr/>
        </p:nvSpPr>
        <p:spPr bwMode="hidden">
          <a:xfrm>
            <a:off x="990" y="685800"/>
            <a:ext cx="12191010" cy="54864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8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space réservé d’image 7"/>
          <p:cNvSpPr>
            <a:spLocks noGrp="1"/>
          </p:cNvSpPr>
          <p:nvPr>
            <p:ph type="pic" sz="quarter" idx="13"/>
          </p:nvPr>
        </p:nvSpPr>
        <p:spPr>
          <a:xfrm>
            <a:off x="457200" y="992124"/>
            <a:ext cx="5487924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’image 7"/>
          <p:cNvSpPr>
            <a:spLocks noGrp="1"/>
          </p:cNvSpPr>
          <p:nvPr>
            <p:ph type="pic" sz="quarter" idx="14"/>
          </p:nvPr>
        </p:nvSpPr>
        <p:spPr>
          <a:xfrm>
            <a:off x="6248400" y="992124"/>
            <a:ext cx="5486400" cy="487375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8408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Quatre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6090249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981200" y="2648309"/>
            <a:ext cx="3798498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Espace réservé d’image 2"/>
          <p:cNvSpPr>
            <a:spLocks noGrp="1"/>
          </p:cNvSpPr>
          <p:nvPr>
            <p:ph type="pic" idx="13"/>
          </p:nvPr>
        </p:nvSpPr>
        <p:spPr>
          <a:xfrm>
            <a:off x="9066564" y="53340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2" name="Espace réservé d’image 2"/>
          <p:cNvSpPr>
            <a:spLocks noGrp="1"/>
          </p:cNvSpPr>
          <p:nvPr>
            <p:ph type="pic" idx="14"/>
          </p:nvPr>
        </p:nvSpPr>
        <p:spPr>
          <a:xfrm>
            <a:off x="6090249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3" name="Espace réservé d’image 2"/>
          <p:cNvSpPr>
            <a:spLocks noGrp="1"/>
          </p:cNvSpPr>
          <p:nvPr>
            <p:ph type="pic" idx="15"/>
          </p:nvPr>
        </p:nvSpPr>
        <p:spPr>
          <a:xfrm>
            <a:off x="9066564" y="3520440"/>
            <a:ext cx="2651760" cy="26517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9582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8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8200" y="4904117"/>
            <a:ext cx="5257800" cy="1143869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6680200" y="392112"/>
            <a:ext cx="5029200" cy="5964238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981200" y="1524000"/>
            <a:ext cx="4114800" cy="1905000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339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’image 7"/>
          <p:cNvSpPr>
            <a:spLocks noGrp="1"/>
          </p:cNvSpPr>
          <p:nvPr>
            <p:ph type="pic" sz="quarter" idx="13"/>
          </p:nvPr>
        </p:nvSpPr>
        <p:spPr>
          <a:xfrm>
            <a:off x="457200" y="342900"/>
            <a:ext cx="5487924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1" name="Espace réservé d’image 7"/>
          <p:cNvSpPr>
            <a:spLocks noGrp="1"/>
          </p:cNvSpPr>
          <p:nvPr>
            <p:ph type="pic" sz="quarter" idx="14"/>
          </p:nvPr>
        </p:nvSpPr>
        <p:spPr>
          <a:xfrm>
            <a:off x="6248400" y="342900"/>
            <a:ext cx="5486400" cy="3935802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365760"/>
          <a:lstStyle>
            <a:lvl1pPr marL="0" indent="0" algn="ctr" latinLnBrk="0">
              <a:buNone/>
              <a:defRPr lang="fr-FR"/>
            </a:lvl1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2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372362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 3"/>
          <p:cNvSpPr>
            <a:spLocks noGrp="1"/>
          </p:cNvSpPr>
          <p:nvPr>
            <p:ph type="body" sz="half" idx="15"/>
          </p:nvPr>
        </p:nvSpPr>
        <p:spPr>
          <a:xfrm>
            <a:off x="7162800" y="4485736"/>
            <a:ext cx="3657600" cy="1686464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769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7"/>
          <p:cNvSpPr/>
          <p:nvPr/>
        </p:nvSpPr>
        <p:spPr bwMode="hidden">
          <a:xfrm>
            <a:off x="990" y="685243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9"/>
          <p:cNvSpPr/>
          <p:nvPr/>
        </p:nvSpPr>
        <p:spPr>
          <a:xfrm>
            <a:off x="0" y="5334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8200" y="827088"/>
            <a:ext cx="4853636" cy="1143869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6090248" y="533400"/>
            <a:ext cx="5644551" cy="393192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538822" y="4693204"/>
            <a:ext cx="4814978" cy="1478996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5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’image 2"/>
          <p:cNvSpPr>
            <a:spLocks noGrp="1"/>
          </p:cNvSpPr>
          <p:nvPr>
            <p:ph type="pic" idx="14"/>
          </p:nvPr>
        </p:nvSpPr>
        <p:spPr>
          <a:xfrm rot="195460">
            <a:off x="3227982" y="2470557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4" name="Espace réservé d’image 2"/>
          <p:cNvSpPr>
            <a:spLocks noGrp="1"/>
          </p:cNvSpPr>
          <p:nvPr>
            <p:ph type="pic" idx="13"/>
          </p:nvPr>
        </p:nvSpPr>
        <p:spPr>
          <a:xfrm rot="21394454">
            <a:off x="792700" y="2816440"/>
            <a:ext cx="2377440" cy="310896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806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ois images avec légende - Alternativ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11"/>
          <p:cNvSpPr/>
          <p:nvPr/>
        </p:nvSpPr>
        <p:spPr bwMode="hidden">
          <a:xfrm>
            <a:off x="990" y="4800600"/>
            <a:ext cx="12191010" cy="1371600"/>
          </a:xfrm>
          <a:prstGeom prst="rect">
            <a:avLst/>
          </a:prstGeom>
          <a:gradFill>
            <a:gsLst>
              <a:gs pos="35000">
                <a:schemeClr val="bg1">
                  <a:lumMod val="65000"/>
                  <a:lumOff val="35000"/>
                  <a:alpha val="60000"/>
                </a:schemeClr>
              </a:gs>
              <a:gs pos="0">
                <a:schemeClr val="tx2">
                  <a:alpha val="90000"/>
                  <a:lumMod val="0"/>
                </a:schemeClr>
              </a:gs>
              <a:gs pos="100000">
                <a:schemeClr val="bg1">
                  <a:lumMod val="65000"/>
                  <a:lumOff val="35000"/>
                  <a:alpha val="6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 12"/>
          <p:cNvSpPr/>
          <p:nvPr/>
        </p:nvSpPr>
        <p:spPr>
          <a:xfrm>
            <a:off x="0" y="6172200"/>
            <a:ext cx="12192000" cy="1524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095998" y="4891326"/>
            <a:ext cx="5243341" cy="1143869"/>
          </a:xfrm>
        </p:spPr>
        <p:txBody>
          <a:bodyPr anchor="ctr"/>
          <a:lstStyle>
            <a:lvl1pPr latinLnBrk="0">
              <a:defRPr lang="fr-FR"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6095999" y="3446687"/>
            <a:ext cx="5243341" cy="1218766"/>
          </a:xfrm>
        </p:spPr>
        <p:txBody>
          <a:bodyPr>
            <a:normAutofit/>
          </a:bodyPr>
          <a:lstStyle>
            <a:lvl1pPr marL="0" indent="0" latinLnBrk="0">
              <a:buNone/>
              <a:defRPr lang="fr-FR" sz="1800">
                <a:solidFill>
                  <a:schemeClr val="accent3"/>
                </a:solidFill>
              </a:defRPr>
            </a:lvl1pPr>
            <a:lvl2pPr marL="457200" indent="0" latinLnBrk="0">
              <a:buNone/>
              <a:defRPr lang="fr-FR" sz="1400"/>
            </a:lvl2pPr>
            <a:lvl3pPr marL="914400" indent="0" latinLnBrk="0">
              <a:buNone/>
              <a:defRPr lang="fr-FR" sz="1200"/>
            </a:lvl3pPr>
            <a:lvl4pPr marL="1371600" indent="0" latinLnBrk="0">
              <a:buNone/>
              <a:defRPr lang="fr-FR" sz="1000"/>
            </a:lvl4pPr>
            <a:lvl5pPr marL="1828800" indent="0" latinLnBrk="0">
              <a:buNone/>
              <a:defRPr lang="fr-FR" sz="1000"/>
            </a:lvl5pPr>
            <a:lvl6pPr marL="2286000" indent="0" latinLnBrk="0">
              <a:buNone/>
              <a:defRPr lang="fr-FR" sz="1000"/>
            </a:lvl6pPr>
            <a:lvl7pPr marL="2743200" indent="0" latinLnBrk="0">
              <a:buNone/>
              <a:defRPr lang="fr-FR" sz="1000"/>
            </a:lvl7pPr>
            <a:lvl8pPr marL="3200400" indent="0" latinLnBrk="0">
              <a:buNone/>
              <a:defRPr lang="fr-FR" sz="1000"/>
            </a:lvl8pPr>
            <a:lvl9pPr marL="3657600" indent="0" latinLnBrk="0">
              <a:buNone/>
              <a:defRPr lang="fr-FR" sz="10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EF9A-E7B3-4517-8038-65BEB7915A49}" type="datetimeFigureOut">
              <a:rPr lang="fr-FR"/>
              <a:t>23/09/2013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Espace réservé d’image 2"/>
          <p:cNvSpPr>
            <a:spLocks noGrp="1"/>
          </p:cNvSpPr>
          <p:nvPr>
            <p:ph type="pic" idx="14"/>
          </p:nvPr>
        </p:nvSpPr>
        <p:spPr>
          <a:xfrm rot="21399265">
            <a:off x="6348116" y="454960"/>
            <a:ext cx="3291840" cy="24688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14" name="Espace réservé d’image 2"/>
          <p:cNvSpPr>
            <a:spLocks noGrp="1"/>
          </p:cNvSpPr>
          <p:nvPr>
            <p:ph type="pic" idx="13"/>
          </p:nvPr>
        </p:nvSpPr>
        <p:spPr>
          <a:xfrm rot="303383">
            <a:off x="9660140" y="669025"/>
            <a:ext cx="1951096" cy="2551434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  <p:sp>
        <p:nvSpPr>
          <p:cNvPr id="3" name="Espace réservé d’image 2"/>
          <p:cNvSpPr>
            <a:spLocks noGrp="1"/>
          </p:cNvSpPr>
          <p:nvPr>
            <p:ph type="pic" idx="1"/>
          </p:nvPr>
        </p:nvSpPr>
        <p:spPr>
          <a:xfrm>
            <a:off x="457201" y="350520"/>
            <a:ext cx="5029200" cy="5974080"/>
          </a:xfrm>
          <a:solidFill>
            <a:schemeClr val="bg1">
              <a:lumMod val="50000"/>
              <a:lumOff val="50000"/>
            </a:schemeClr>
          </a:solidFill>
          <a:ln w="63500">
            <a:solidFill>
              <a:schemeClr val="bg1"/>
            </a:solidFill>
            <a:miter lim="800000"/>
          </a:ln>
        </p:spPr>
        <p:txBody>
          <a:bodyPr tIns="274320">
            <a:normAutofit/>
          </a:bodyPr>
          <a:lstStyle>
            <a:lvl1pPr marL="0" indent="0" algn="ctr" latinLnBrk="0">
              <a:buNone/>
              <a:defRPr lang="fr-FR" sz="2400"/>
            </a:lvl1pPr>
            <a:lvl2pPr marL="457200" indent="0" latinLnBrk="0">
              <a:buNone/>
              <a:defRPr lang="fr-FR" sz="2800"/>
            </a:lvl2pPr>
            <a:lvl3pPr marL="914400" indent="0" latinLnBrk="0">
              <a:buNone/>
              <a:defRPr lang="fr-FR" sz="2400"/>
            </a:lvl3pPr>
            <a:lvl4pPr marL="1371600" indent="0" latinLnBrk="0">
              <a:buNone/>
              <a:defRPr lang="fr-FR" sz="2000"/>
            </a:lvl4pPr>
            <a:lvl5pPr marL="1828800" indent="0" latinLnBrk="0">
              <a:buNone/>
              <a:defRPr lang="fr-FR" sz="2000"/>
            </a:lvl5pPr>
            <a:lvl6pPr marL="2286000" indent="0" latinLnBrk="0">
              <a:buNone/>
              <a:defRPr lang="fr-FR" sz="2000"/>
            </a:lvl6pPr>
            <a:lvl7pPr marL="2743200" indent="0" latinLnBrk="0">
              <a:buNone/>
              <a:defRPr lang="fr-FR" sz="2000"/>
            </a:lvl7pPr>
            <a:lvl8pPr marL="3200400" indent="0" latinLnBrk="0">
              <a:buNone/>
              <a:defRPr lang="fr-FR" sz="2000"/>
            </a:lvl8pPr>
            <a:lvl9pPr marL="3657600" indent="0" latinLnBrk="0">
              <a:buNone/>
              <a:defRPr lang="fr-FR" sz="2000"/>
            </a:lvl9pPr>
          </a:lstStyle>
          <a:p>
            <a:r>
              <a:rPr lang="fr-FR" dirty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6475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7810500" y="6408799"/>
            <a:ext cx="194310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EF9A-E7B3-4517-8038-65BEB7915A49}" type="datetimeFigureOut">
              <a:rPr lang="fr-FR"/>
              <a:pPr/>
              <a:t>23/09/2013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838200" y="6408799"/>
            <a:ext cx="67500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975850" y="6408799"/>
            <a:ext cx="1377950" cy="226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r-F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412F-EBA6-4A6D-A4D4-2B90367D563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55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7" r:id="rId6"/>
    <p:sldLayoutId id="2147483664" r:id="rId7"/>
    <p:sldLayoutId id="2147483665" r:id="rId8"/>
    <p:sldLayoutId id="2147483666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r-F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288" userDrawn="1">
          <p15:clr>
            <a:srgbClr val="F26B43"/>
          </p15:clr>
        </p15:guide>
        <p15:guide id="6" pos="7392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3888" userDrawn="1">
          <p15:clr>
            <a:srgbClr val="F26B43"/>
          </p15:clr>
        </p15:guide>
        <p15:guide id="9" orient="horz" pos="1152" userDrawn="1">
          <p15:clr>
            <a:srgbClr val="F26B43"/>
          </p15:clr>
        </p15:guide>
        <p15:guide id="10" pos="1248" userDrawn="1">
          <p15:clr>
            <a:srgbClr val="F26B43"/>
          </p15:clr>
        </p15:guide>
        <p15:guide id="11" orient="horz" pos="960" userDrawn="1">
          <p15:clr>
            <a:srgbClr val="F26B43"/>
          </p15:clr>
        </p15:guide>
        <p15:guide id="12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 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2013</a:t>
            </a:r>
          </a:p>
        </p:txBody>
      </p:sp>
      <p:pic>
        <p:nvPicPr>
          <p:cNvPr id="7" name="Espace réservé d’image 6" descr="Deux garçons tirant une barque dans l’eau" title="Exemple d’imag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Espace réservé d’image 5" descr="Deux filles portant des lunettes de soleil" title="Exemple d’imag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"/>
          <a:stretch/>
        </p:blipFill>
        <p:spPr/>
      </p:pic>
      <p:sp>
        <p:nvSpPr>
          <p:cNvPr id="5" name="Titre 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Vacances</a:t>
            </a:r>
          </a:p>
        </p:txBody>
      </p:sp>
    </p:spTree>
    <p:extLst>
      <p:ext uri="{BB962C8B-B14F-4D97-AF65-F5344CB8AC3E}">
        <p14:creationId xmlns:p14="http://schemas.microsoft.com/office/powerpoint/2010/main" val="7514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’image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0499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d’image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8892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’image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Espace réservé d’image 5"/>
          <p:cNvSpPr>
            <a:spLocks noGrp="1"/>
          </p:cNvSpPr>
          <p:nvPr>
            <p:ph type="pic" idx="14"/>
          </p:nvPr>
        </p:nvSpPr>
        <p:spPr/>
      </p:sp>
      <p:sp>
        <p:nvSpPr>
          <p:cNvPr id="7" name="Espace réservé d’image 6"/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35688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2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Espace réservé d’image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’image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’image 4"/>
          <p:cNvSpPr>
            <a:spLocks noGrp="1"/>
          </p:cNvSpPr>
          <p:nvPr>
            <p:ph type="pic" idx="14"/>
          </p:nvPr>
        </p:nvSpPr>
        <p:spPr/>
      </p:sp>
      <p:sp>
        <p:nvSpPr>
          <p:cNvPr id="6" name="Espace réservé d’image 5"/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70994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’image 3"/>
          <p:cNvSpPr>
            <a:spLocks noGrp="1"/>
          </p:cNvSpPr>
          <p:nvPr>
            <p:ph type="pic" idx="14"/>
          </p:nvPr>
        </p:nvSpPr>
        <p:spPr/>
      </p:sp>
      <p:sp>
        <p:nvSpPr>
          <p:cNvPr id="5" name="Espace réservé d’image 4"/>
          <p:cNvSpPr>
            <a:spLocks noGrp="1"/>
          </p:cNvSpPr>
          <p:nvPr>
            <p:ph type="pic" idx="13"/>
          </p:nvPr>
        </p:nvSpPr>
        <p:spPr/>
      </p:sp>
      <p:sp>
        <p:nvSpPr>
          <p:cNvPr id="6" name="Espace réservé d’image 5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4732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bum Crai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alkAlbum_postXML3.pptx" id="{4B1B33AC-D475-43EE-9959-F68875256E0C}" vid="{32F6FA73-6495-4188-A3B7-2BB501D7C209}"/>
    </a:ext>
  </a:extLst>
</a:theme>
</file>

<file path=ppt/theme/theme2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 Album">
      <a:dk1>
        <a:srgbClr val="000000"/>
      </a:dk1>
      <a:lt1>
        <a:sysClr val="window" lastClr="FFFFFF"/>
      </a:lt1>
      <a:dk2>
        <a:srgbClr val="454545"/>
      </a:dk2>
      <a:lt2>
        <a:srgbClr val="E6E6E6"/>
      </a:lt2>
      <a:accent1>
        <a:srgbClr val="A1F66D"/>
      </a:accent1>
      <a:accent2>
        <a:srgbClr val="FFCF54"/>
      </a:accent2>
      <a:accent3>
        <a:srgbClr val="35C9D8"/>
      </a:accent3>
      <a:accent4>
        <a:srgbClr val="F85934"/>
      </a:accent4>
      <a:accent5>
        <a:srgbClr val="DA75E5"/>
      </a:accent5>
      <a:accent6>
        <a:srgbClr val="FE8C2E"/>
      </a:accent6>
      <a:hlink>
        <a:srgbClr val="35C9D8"/>
      </a:hlink>
      <a:folHlink>
        <a:srgbClr val="BFBFBF"/>
      </a:folHlink>
    </a:clrScheme>
    <a:fontScheme name="Courier New">
      <a:majorFont>
        <a:latin typeface="Courier New"/>
        <a:ea typeface=""/>
        <a:cs typeface=""/>
      </a:majorFont>
      <a:minorFont>
        <a:latin typeface="Courier N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4DD748-0507-4B4F-9BB9-7A4440DEB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2926C5D-6CF9-43E0-BF0F-33D6592575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1EBD0E-EF67-4B4D-A994-754F9F609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Chalk_album</Template>
  <TotalTime>0</TotalTime>
  <Words>2</Words>
  <Application>Microsoft Office PowerPoint</Application>
  <PresentationFormat>Grand écran</PresentationFormat>
  <Paragraphs>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Courier New</vt:lpstr>
      <vt:lpstr>Album Craie</vt:lpstr>
      <vt:lpstr>Vacances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2013-07-12T19:21:26Z</dcterms:created>
  <dcterms:modified xsi:type="dcterms:W3CDTF">2013-09-23T17:09:18Z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