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  <p:sldMasterId id="2147483669" r:id="rId5"/>
    <p:sldMasterId id="2147483705" r:id="rId6"/>
    <p:sldMasterId id="2147483723" r:id="rId7"/>
  </p:sldMasterIdLst>
  <p:notesMasterIdLst>
    <p:notesMasterId r:id="rId28"/>
  </p:notesMasterIdLst>
  <p:handoutMasterIdLst>
    <p:handoutMasterId r:id="rId29"/>
  </p:handout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72" r:id="rId16"/>
    <p:sldId id="266" r:id="rId17"/>
    <p:sldId id="267" r:id="rId18"/>
    <p:sldId id="273" r:id="rId19"/>
    <p:sldId id="265" r:id="rId20"/>
    <p:sldId id="270" r:id="rId21"/>
    <p:sldId id="271" r:id="rId22"/>
    <p:sldId id="264" r:id="rId23"/>
    <p:sldId id="269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Membre du groupe 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Membre du groupe 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Membre du groupe 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Fermeture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958" autoAdjust="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88" d="100"/>
          <a:sy n="88" d="100"/>
        </p:scale>
        <p:origin x="20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091112480"/>
        <c:axId val="-1091113568"/>
      </c:barChart>
      <c:catAx>
        <c:axId val="-109111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1091113568"/>
        <c:crosses val="autoZero"/>
        <c:auto val="1"/>
        <c:lblAlgn val="ctr"/>
        <c:lblOffset val="100"/>
        <c:noMultiLvlLbl val="0"/>
      </c:catAx>
      <c:valAx>
        <c:axId val="-109111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109111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Premier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Tester 1</c:v>
                </c:pt>
                <c:pt idx="1">
                  <c:v>Tester 2</c:v>
                </c:pt>
                <c:pt idx="2">
                  <c:v>Tester 3</c:v>
                </c:pt>
                <c:pt idx="3">
                  <c:v>Tester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Deuxième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Tester 1</c:v>
                </c:pt>
                <c:pt idx="1">
                  <c:v>Tester 2</c:v>
                </c:pt>
                <c:pt idx="2">
                  <c:v>Tester 3</c:v>
                </c:pt>
                <c:pt idx="3">
                  <c:v>Tester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Troisième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Tester 1</c:v>
                </c:pt>
                <c:pt idx="1">
                  <c:v>Tester 2</c:v>
                </c:pt>
                <c:pt idx="2">
                  <c:v>Tester 3</c:v>
                </c:pt>
                <c:pt idx="3">
                  <c:v>Tester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91114112"/>
        <c:axId val="-1091113024"/>
      </c:lineChart>
      <c:valAx>
        <c:axId val="-109111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1091114112"/>
        <c:crosses val="autoZero"/>
        <c:crossBetween val="between"/>
      </c:valAx>
      <c:catAx>
        <c:axId val="-109111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1091113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Colonne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Élément 1</c:v>
                </c:pt>
                <c:pt idx="1">
                  <c:v>Élément 2</c:v>
                </c:pt>
                <c:pt idx="2">
                  <c:v>Élément 3</c:v>
                </c:pt>
                <c:pt idx="3">
                  <c:v>Élément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CBB4726E-AC91-486A-9831-3C73E5C3A40D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4D6F7DE9-F890-465D-896D-EB7F06F3FCA4}" type="parTrans" cxnId="{170C6B92-7B7F-4B14-9CA2-362E963776FB}">
      <dgm:prSet/>
      <dgm:spPr/>
      <dgm:t>
        <a:bodyPr/>
        <a:lstStyle/>
        <a:p>
          <a:endParaRPr lang="fr-FR"/>
        </a:p>
      </dgm:t>
    </dgm:pt>
    <dgm:pt modelId="{FD6A68BD-479F-4AF1-B090-C85511CDCD40}" type="sibTrans" cxnId="{170C6B92-7B7F-4B14-9CA2-362E963776FB}">
      <dgm:prSet/>
      <dgm:spPr/>
      <dgm:t>
        <a:bodyPr/>
        <a:lstStyle/>
        <a:p>
          <a:endParaRPr lang="fr-FR"/>
        </a:p>
      </dgm:t>
    </dgm:pt>
    <dgm:pt modelId="{97BF57BE-D03A-4AD9-86DC-75B69C13E876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F42D08D6-D259-4940-8C5B-344DC55D290F}" type="parTrans" cxnId="{01FA4A28-9B9F-46B8-AF19-E6EBBA82716B}">
      <dgm:prSet/>
      <dgm:spPr/>
      <dgm:t>
        <a:bodyPr/>
        <a:lstStyle/>
        <a:p>
          <a:endParaRPr lang="fr-FR"/>
        </a:p>
      </dgm:t>
    </dgm:pt>
    <dgm:pt modelId="{0BB7D230-6C36-4DE0-AA50-71E0A02BE01B}" type="sibTrans" cxnId="{01FA4A28-9B9F-46B8-AF19-E6EBBA82716B}">
      <dgm:prSet/>
      <dgm:spPr/>
      <dgm:t>
        <a:bodyPr/>
        <a:lstStyle/>
        <a:p>
          <a:endParaRPr lang="fr-FR"/>
        </a:p>
      </dgm:t>
    </dgm:pt>
    <dgm:pt modelId="{79FA98B1-E03E-48AA-BF19-2A636D041FCD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1384A03D-C4EF-41E0-96F4-155E3FFE8E39}" type="parTrans" cxnId="{8FB9F488-F6CA-4431-A695-02C7C260DF03}">
      <dgm:prSet/>
      <dgm:spPr/>
      <dgm:t>
        <a:bodyPr/>
        <a:lstStyle/>
        <a:p>
          <a:endParaRPr lang="fr-FR"/>
        </a:p>
      </dgm:t>
    </dgm:pt>
    <dgm:pt modelId="{CF728D67-BDA2-40A0-A9E3-999DBAFB51FC}" type="sibTrans" cxnId="{8FB9F488-F6CA-4431-A695-02C7C260DF03}">
      <dgm:prSet/>
      <dgm:spPr/>
      <dgm:t>
        <a:bodyPr/>
        <a:lstStyle/>
        <a:p>
          <a:endParaRPr lang="fr-FR"/>
        </a:p>
      </dgm:t>
    </dgm:pt>
    <dgm:pt modelId="{483E9BB6-2098-4EA1-BE95-6D2C33525E9A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F48A9973-28C0-4A35-8C70-77B8077F41EA}" type="parTrans" cxnId="{021A4501-2B02-4B30-9097-0ECE013D372E}">
      <dgm:prSet/>
      <dgm:spPr/>
      <dgm:t>
        <a:bodyPr/>
        <a:lstStyle/>
        <a:p>
          <a:endParaRPr lang="fr-FR"/>
        </a:p>
      </dgm:t>
    </dgm:pt>
    <dgm:pt modelId="{442E10EF-3A01-4108-80E7-42DCB5F914EE}" type="sibTrans" cxnId="{021A4501-2B02-4B30-9097-0ECE013D372E}">
      <dgm:prSet/>
      <dgm:spPr/>
      <dgm:t>
        <a:bodyPr/>
        <a:lstStyle/>
        <a:p>
          <a:endParaRPr lang="fr-FR"/>
        </a:p>
      </dgm:t>
    </dgm:pt>
    <dgm:pt modelId="{7C96374A-BB1C-498B-A862-B1C8CE248781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04456B23-BD8D-4AFC-A79C-8B8E89F24B5C}" type="parTrans" cxnId="{F727B982-8474-48EF-B46E-F3A747A0BC5C}">
      <dgm:prSet/>
      <dgm:spPr/>
      <dgm:t>
        <a:bodyPr/>
        <a:lstStyle/>
        <a:p>
          <a:endParaRPr lang="fr-FR"/>
        </a:p>
      </dgm:t>
    </dgm:pt>
    <dgm:pt modelId="{0768D594-6F2A-430C-9F9D-004BD3769FF0}" type="sibTrans" cxnId="{F727B982-8474-48EF-B46E-F3A747A0BC5C}">
      <dgm:prSet/>
      <dgm:spPr/>
      <dgm:t>
        <a:bodyPr/>
        <a:lstStyle/>
        <a:p>
          <a:endParaRPr lang="fr-FR"/>
        </a:p>
      </dgm:t>
    </dgm:pt>
    <dgm:pt modelId="{DF709940-0038-47A4-B2C5-5158E0AB11E3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414F2A37-5820-4CD0-AC35-177E20A7A1CC}" type="parTrans" cxnId="{C914FB38-DF1E-4F4E-826B-5E0AF62502F9}">
      <dgm:prSet/>
      <dgm:spPr/>
      <dgm:t>
        <a:bodyPr/>
        <a:lstStyle/>
        <a:p>
          <a:endParaRPr lang="fr-FR"/>
        </a:p>
      </dgm:t>
    </dgm:pt>
    <dgm:pt modelId="{87297EC5-70A7-45B5-970E-CAE982770F81}" type="sibTrans" cxnId="{C914FB38-DF1E-4F4E-826B-5E0AF62502F9}">
      <dgm:prSet/>
      <dgm:spPr/>
      <dgm:t>
        <a:bodyPr/>
        <a:lstStyle/>
        <a:p>
          <a:endParaRPr lang="fr-FR"/>
        </a:p>
      </dgm:t>
    </dgm:pt>
    <dgm:pt modelId="{242E3341-A476-421B-8FAD-8F480FA2A80E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D9EE479C-65E1-4D7B-83CD-4A907C8A675C}" type="parTrans" cxnId="{D83A8DCF-83A0-45A9-A956-F3C96B54427C}">
      <dgm:prSet/>
      <dgm:spPr/>
      <dgm:t>
        <a:bodyPr/>
        <a:lstStyle/>
        <a:p>
          <a:endParaRPr lang="fr-FR"/>
        </a:p>
      </dgm:t>
    </dgm:pt>
    <dgm:pt modelId="{BAD25D22-F953-4DD8-B268-088B3F9A20C1}" type="sibTrans" cxnId="{D83A8DCF-83A0-45A9-A956-F3C96B54427C}">
      <dgm:prSet/>
      <dgm:spPr/>
      <dgm:t>
        <a:bodyPr/>
        <a:lstStyle/>
        <a:p>
          <a:endParaRPr lang="fr-FR"/>
        </a:p>
      </dgm:t>
    </dgm:pt>
    <dgm:pt modelId="{FC570A8E-CEE4-43E8-84BB-9A7529349B5E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BF865601-7A54-42F5-8595-E528056EC20A}" type="parTrans" cxnId="{6ECCC40D-498C-485F-98EA-C57AB0E69596}">
      <dgm:prSet/>
      <dgm:spPr/>
      <dgm:t>
        <a:bodyPr/>
        <a:lstStyle/>
        <a:p>
          <a:endParaRPr lang="fr-FR"/>
        </a:p>
      </dgm:t>
    </dgm:pt>
    <dgm:pt modelId="{E4A8F694-FE93-4996-A0C3-D671E5ECEEEA}" type="sibTrans" cxnId="{6ECCC40D-498C-485F-98EA-C57AB0E69596}">
      <dgm:prSet/>
      <dgm:spPr/>
      <dgm:t>
        <a:bodyPr/>
        <a:lstStyle/>
        <a:p>
          <a:endParaRPr lang="fr-FR"/>
        </a:p>
      </dgm:t>
    </dgm:pt>
    <dgm:pt modelId="{B617CC86-A9B2-45C7-80F0-437B13FFBD41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D5FDD172-A783-4C84-A056-C1A465C2D30D}" type="parTrans" cxnId="{EE7C2B3C-F6F6-4807-A76F-4134B5D897EC}">
      <dgm:prSet/>
      <dgm:spPr/>
      <dgm:t>
        <a:bodyPr/>
        <a:lstStyle/>
        <a:p>
          <a:endParaRPr lang="fr-FR"/>
        </a:p>
      </dgm:t>
    </dgm:pt>
    <dgm:pt modelId="{F1F0BE42-6FA7-4881-96D2-75FA7C85581E}" type="sibTrans" cxnId="{EE7C2B3C-F6F6-4807-A76F-4134B5D897EC}">
      <dgm:prSet/>
      <dgm:spPr/>
      <dgm:t>
        <a:bodyPr/>
        <a:lstStyle/>
        <a:p>
          <a:endParaRPr lang="fr-FR"/>
        </a:p>
      </dgm:t>
    </dgm:pt>
    <dgm:pt modelId="{C80B5D68-33D0-44B8-A326-6783BCBDE615}">
      <dgm:prSet phldrT="[Texte]"/>
      <dgm:spPr/>
      <dgm:t>
        <a:bodyPr/>
        <a:lstStyle/>
        <a:p>
          <a:r>
            <a:rPr lang="fr-FR" noProof="0" dirty="0"/>
            <a:t>Texte</a:t>
          </a:r>
        </a:p>
      </dgm:t>
    </dgm:pt>
    <dgm:pt modelId="{83FA8EC8-1258-4DD3-8EB6-8F93B5D0F616}" type="parTrans" cxnId="{A7A9075F-02FA-48C0-BBF8-89ED076634B4}">
      <dgm:prSet/>
      <dgm:spPr/>
      <dgm:t>
        <a:bodyPr/>
        <a:lstStyle/>
        <a:p>
          <a:endParaRPr lang="fr-FR"/>
        </a:p>
      </dgm:t>
    </dgm:pt>
    <dgm:pt modelId="{AB866728-2E92-4FCC-AF08-94F0A386C6ED}" type="sibTrans" cxnId="{A7A9075F-02FA-48C0-BBF8-89ED076634B4}">
      <dgm:prSet/>
      <dgm:spPr/>
      <dgm:t>
        <a:bodyPr/>
        <a:lstStyle/>
        <a:p>
          <a:endParaRPr lang="fr-FR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  <dgm:t>
        <a:bodyPr/>
        <a:lstStyle/>
        <a:p>
          <a:endParaRPr lang="fr-FR"/>
        </a:p>
      </dgm:t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  <dgm:t>
        <a:bodyPr/>
        <a:lstStyle/>
        <a:p>
          <a:endParaRPr lang="fr-FR"/>
        </a:p>
      </dgm:t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  <dgm:t>
        <a:bodyPr/>
        <a:lstStyle/>
        <a:p>
          <a:endParaRPr lang="fr-FR"/>
        </a:p>
      </dgm:t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  <dgm:t>
        <a:bodyPr/>
        <a:lstStyle/>
        <a:p>
          <a:endParaRPr lang="fr-FR"/>
        </a:p>
      </dgm:t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  <dgm:t>
        <a:bodyPr/>
        <a:lstStyle/>
        <a:p>
          <a:endParaRPr lang="fr-FR"/>
        </a:p>
      </dgm:t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E302E9D-FAE8-47DC-94C6-3C32948DDC58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DE73751E-25C8-4E3D-BED7-CFD152993FF4}" type="parTrans" cxnId="{F57BEFC3-079D-4E0F-9AC1-E320034CC90F}">
      <dgm:prSet/>
      <dgm:spPr/>
      <dgm:t>
        <a:bodyPr/>
        <a:lstStyle/>
        <a:p>
          <a:endParaRPr lang="fr-FR"/>
        </a:p>
      </dgm:t>
    </dgm:pt>
    <dgm:pt modelId="{CC6E97E5-6E4D-48CA-BE7F-C077CE28ACF2}" type="sibTrans" cxnId="{F57BEFC3-079D-4E0F-9AC1-E320034CC90F}">
      <dgm:prSet/>
      <dgm:spPr/>
      <dgm:t>
        <a:bodyPr/>
        <a:lstStyle/>
        <a:p>
          <a:endParaRPr lang="fr-FR"/>
        </a:p>
      </dgm:t>
    </dgm:pt>
    <dgm:pt modelId="{9BA935A3-04A9-4B23-BB8D-879DFDC6A734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4A94DC72-3913-4A63-A376-2160E1199692}" type="parTrans" cxnId="{8880425F-0418-485F-AFC4-A7526B16E06F}">
      <dgm:prSet/>
      <dgm:spPr/>
      <dgm:t>
        <a:bodyPr/>
        <a:lstStyle/>
        <a:p>
          <a:endParaRPr lang="fr-FR"/>
        </a:p>
      </dgm:t>
    </dgm:pt>
    <dgm:pt modelId="{BF2C90C1-AD14-4273-9BD1-BA5463A827DB}" type="sibTrans" cxnId="{8880425F-0418-485F-AFC4-A7526B16E06F}">
      <dgm:prSet/>
      <dgm:spPr/>
      <dgm:t>
        <a:bodyPr/>
        <a:lstStyle/>
        <a:p>
          <a:endParaRPr lang="fr-FR"/>
        </a:p>
      </dgm:t>
    </dgm:pt>
    <dgm:pt modelId="{DD4278EE-4C1E-4352-A323-AF21603BE3A9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80D8E021-65F4-4C16-B563-A60F95C9C20A}" type="parTrans" cxnId="{4FFDD524-20C5-4A97-8759-552E24B13145}">
      <dgm:prSet/>
      <dgm:spPr/>
      <dgm:t>
        <a:bodyPr/>
        <a:lstStyle/>
        <a:p>
          <a:endParaRPr lang="fr-FR"/>
        </a:p>
      </dgm:t>
    </dgm:pt>
    <dgm:pt modelId="{6A247073-EC2F-4AB5-A8C2-BFBCFF89A4BC}" type="sibTrans" cxnId="{4FFDD524-20C5-4A97-8759-552E24B13145}">
      <dgm:prSet/>
      <dgm:spPr/>
      <dgm:t>
        <a:bodyPr/>
        <a:lstStyle/>
        <a:p>
          <a:endParaRPr lang="fr-FR"/>
        </a:p>
      </dgm:t>
    </dgm:pt>
    <dgm:pt modelId="{672E524D-AE9F-4BC2-85C2-0551A46A2368}">
      <dgm:prSet phldrT="[Texte]"/>
      <dgm:spPr/>
      <dgm:t>
        <a:bodyPr/>
        <a:lstStyle/>
        <a:p>
          <a:r>
            <a:rPr lang="fr-FR" noProof="0" dirty="0"/>
            <a:t>Élément</a:t>
          </a:r>
        </a:p>
      </dgm:t>
    </dgm:pt>
    <dgm:pt modelId="{06F92D0F-BA7C-4371-AC94-AAE3D8A83FF2}" type="parTrans" cxnId="{F12C13BF-E46D-464F-9303-4A688027249B}">
      <dgm:prSet/>
      <dgm:spPr/>
      <dgm:t>
        <a:bodyPr/>
        <a:lstStyle/>
        <a:p>
          <a:endParaRPr lang="fr-FR"/>
        </a:p>
      </dgm:t>
    </dgm:pt>
    <dgm:pt modelId="{D56E4B94-C2F5-4070-BFAC-1CB0DCB34B05}" type="sibTrans" cxnId="{F12C13BF-E46D-464F-9303-4A688027249B}">
      <dgm:prSet/>
      <dgm:spPr/>
      <dgm:t>
        <a:bodyPr/>
        <a:lstStyle/>
        <a:p>
          <a:endParaRPr lang="fr-FR"/>
        </a:p>
      </dgm:t>
    </dgm:pt>
    <dgm:pt modelId="{B6750297-69D2-436A-989E-0AA81A9DF788}">
      <dgm:prSet phldrT="[Texte]" custT="1"/>
      <dgm:spPr/>
      <dgm:t>
        <a:bodyPr/>
        <a:lstStyle/>
        <a:p>
          <a:r>
            <a:rPr lang="fr-FR" sz="1300" noProof="0" dirty="0"/>
            <a:t>Élément</a:t>
          </a:r>
        </a:p>
      </dgm:t>
    </dgm:pt>
    <dgm:pt modelId="{0F7F63C8-BB26-46C8-9F76-A91D5A713A59}" type="parTrans" cxnId="{5DB41A54-95F1-4BE0-AC8F-9D06E91FF502}">
      <dgm:prSet/>
      <dgm:spPr/>
      <dgm:t>
        <a:bodyPr/>
        <a:lstStyle/>
        <a:p>
          <a:endParaRPr lang="fr-FR"/>
        </a:p>
      </dgm:t>
    </dgm:pt>
    <dgm:pt modelId="{C8BA1F4C-E906-4404-8BEF-B4C730EEA2D9}" type="sibTrans" cxnId="{5DB41A54-95F1-4BE0-AC8F-9D06E91FF502}">
      <dgm:prSet/>
      <dgm:spPr/>
      <dgm:t>
        <a:bodyPr/>
        <a:lstStyle/>
        <a:p>
          <a:endParaRPr lang="fr-FR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F258FD-D1EC-4D06-9C56-BCC70A6BDDCB}" type="pres">
      <dgm:prSet presAssocID="{3E302E9D-FAE8-47DC-94C6-3C32948DDC58}" presName="centerShape" presStyleLbl="node0" presStyleIdx="0" presStyleCnt="1"/>
      <dgm:spPr/>
      <dgm:t>
        <a:bodyPr/>
        <a:lstStyle/>
        <a:p>
          <a:endParaRPr lang="fr-FR"/>
        </a:p>
      </dgm:t>
    </dgm:pt>
    <dgm:pt modelId="{A3C38A0F-52EA-493F-8BD7-EAEC1AE99CB6}" type="pres">
      <dgm:prSet presAssocID="{4A94DC72-3913-4A63-A376-2160E1199692}" presName="parTrans" presStyleLbl="sibTrans2D1" presStyleIdx="0" presStyleCnt="4"/>
      <dgm:spPr/>
      <dgm:t>
        <a:bodyPr/>
        <a:lstStyle/>
        <a:p>
          <a:endParaRPr lang="fr-FR"/>
        </a:p>
      </dgm:t>
    </dgm:pt>
    <dgm:pt modelId="{F13507E5-6F28-4202-95F3-A3C56E25B301}" type="pres">
      <dgm:prSet presAssocID="{4A94DC72-3913-4A63-A376-2160E1199692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92948A-20AD-4E18-B833-65A5C7A04432}" type="pres">
      <dgm:prSet presAssocID="{80D8E021-65F4-4C16-B563-A60F95C9C20A}" presName="parTrans" presStyleLbl="sibTrans2D1" presStyleIdx="1" presStyleCnt="4"/>
      <dgm:spPr/>
      <dgm:t>
        <a:bodyPr/>
        <a:lstStyle/>
        <a:p>
          <a:endParaRPr lang="fr-FR"/>
        </a:p>
      </dgm:t>
    </dgm:pt>
    <dgm:pt modelId="{03D79A97-AA58-4F67-8F80-27E5F9CBC896}" type="pres">
      <dgm:prSet presAssocID="{80D8E021-65F4-4C16-B563-A60F95C9C20A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0CD613-B859-42A2-B779-B689A9C2E97D}" type="pres">
      <dgm:prSet presAssocID="{06F92D0F-BA7C-4371-AC94-AAE3D8A83FF2}" presName="parTrans" presStyleLbl="sibTrans2D1" presStyleIdx="2" presStyleCnt="4"/>
      <dgm:spPr/>
      <dgm:t>
        <a:bodyPr/>
        <a:lstStyle/>
        <a:p>
          <a:endParaRPr lang="fr-FR"/>
        </a:p>
      </dgm:t>
    </dgm:pt>
    <dgm:pt modelId="{E892800B-F5E1-4AF3-A0AF-EEF4DF30EC5E}" type="pres">
      <dgm:prSet presAssocID="{06F92D0F-BA7C-4371-AC94-AAE3D8A83FF2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FDFF25-F2E7-48EE-9D65-A9BA155A4ACB}" type="pres">
      <dgm:prSet presAssocID="{0F7F63C8-BB26-46C8-9F76-A91D5A713A59}" presName="parTrans" presStyleLbl="sibTrans2D1" presStyleIdx="3" presStyleCnt="4"/>
      <dgm:spPr/>
      <dgm:t>
        <a:bodyPr/>
        <a:lstStyle/>
        <a:p>
          <a:endParaRPr lang="fr-FR"/>
        </a:p>
      </dgm:t>
    </dgm:pt>
    <dgm:pt modelId="{8DBD129C-C7A8-4A4C-91AC-BED930E0B115}" type="pres">
      <dgm:prSet presAssocID="{0F7F63C8-BB26-46C8-9F76-A91D5A713A59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889E2-0AA6-44B2-99FC-9F2AE8DD3254}" type="datetimeFigureOut">
              <a:rPr lang="fr-FR" smtClean="0"/>
              <a:t>24/09/2013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438A2-8FEA-4CC7-BF48-914C52A7AE74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4722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E3775AAE-0936-40B9-ACF9-A981EEF95D23}" type="datetimeFigureOut">
              <a:rPr lang="fr-FR"/>
              <a:t>24/09/2013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B37B1F30-39B2-4CE2-8EF3-91F3179569A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Nous avons conçu ce modèle pour que chaque membre de l’équipe de projet ait un jeu de diapositives avec un thème propre. Voici comment ajouter une nouvelle diapositive à un jeu : 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Indiquez l’emplacement auquel vous voulez ajouter la diapositive : sélectionnez une diapositive dans le volet Miniatures, cliquez sur le bouton Nouvelle diapositive, puis choisissez une disposition. 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Le thème de la diapositive que vous avez sélectionnée est appliqué à la nouvelle diapositive. 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Attention ! Veillez à ne pas modifier par erreur les thèmes des autres présentateurs. Ceci peut arriver si vous choisissez une variante de thème via l’onglet Création (applique cette apparence à toutes les diapositives de la présentation. 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e l’image des diapositives 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r-FR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0" name="Rectangle 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fr-FR" sz="5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r-FR" sz="2000"/>
            </a:lvl1pPr>
            <a:lvl2pPr marL="457200" indent="0" algn="ctr" latinLnBrk="0">
              <a:buNone/>
              <a:defRPr lang="fr-FR" sz="2000"/>
            </a:lvl2pPr>
            <a:lvl3pPr marL="914400" indent="0" algn="ctr" latinLnBrk="0">
              <a:buNone/>
              <a:defRPr lang="fr-FR" sz="1800"/>
            </a:lvl3pPr>
            <a:lvl4pPr marL="1371600" indent="0" algn="ctr" latinLnBrk="0">
              <a:buNone/>
              <a:defRPr lang="fr-FR" sz="1600"/>
            </a:lvl4pPr>
            <a:lvl5pPr marL="1828800" indent="0" algn="ctr" latinLnBrk="0">
              <a:buNone/>
              <a:defRPr lang="fr-FR" sz="1600"/>
            </a:lvl5pPr>
            <a:lvl6pPr marL="2286000" indent="0" algn="ctr" latinLnBrk="0">
              <a:buNone/>
              <a:defRPr lang="fr-FR" sz="1600"/>
            </a:lvl6pPr>
            <a:lvl7pPr marL="2743200" indent="0" algn="ctr" latinLnBrk="0">
              <a:buNone/>
              <a:defRPr lang="fr-FR" sz="1600"/>
            </a:lvl7pPr>
            <a:lvl8pPr marL="3200400" indent="0" algn="ctr" latinLnBrk="0">
              <a:buNone/>
              <a:defRPr lang="fr-FR" sz="1600"/>
            </a:lvl8pPr>
            <a:lvl9pPr marL="3657600" indent="0" algn="ctr" latinLnBrk="0">
              <a:buNone/>
              <a:defRPr lang="fr-FR"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fr-FR" sz="2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fr-FR"/>
              <a:t>24/09/2013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 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 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 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5" name="Rectangle 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" name="Espace réservé du texte 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fr-FR"/>
              <a:t>24/09/2013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16" name="Zone de texte 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r-F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r-FR">
                <a:solidFill>
                  <a:schemeClr val="tx2"/>
                </a:solidFill>
              </a:defRPr>
            </a:lvl2pPr>
            <a:lvl3pPr latinLnBrk="0">
              <a:defRPr lang="fr-FR">
                <a:solidFill>
                  <a:schemeClr val="tx2"/>
                </a:solidFill>
              </a:defRPr>
            </a:lvl3pPr>
            <a:lvl4pPr latinLnBrk="0">
              <a:defRPr lang="fr-FR">
                <a:solidFill>
                  <a:schemeClr val="tx2"/>
                </a:solidFill>
              </a:defRPr>
            </a:lvl4pPr>
            <a:lvl5pPr latinLnBrk="0">
              <a:defRPr lang="fr-FR">
                <a:solidFill>
                  <a:schemeClr val="tx2"/>
                </a:solidFill>
              </a:defRPr>
            </a:lvl5pPr>
            <a:lvl6pPr latinLnBrk="0">
              <a:defRPr lang="fr-FR">
                <a:solidFill>
                  <a:schemeClr val="tx2"/>
                </a:solidFill>
              </a:defRPr>
            </a:lvl6pPr>
            <a:lvl7pPr latinLnBrk="0">
              <a:defRPr lang="fr-FR">
                <a:solidFill>
                  <a:schemeClr val="tx2"/>
                </a:solidFill>
              </a:defRPr>
            </a:lvl7pPr>
            <a:lvl8pPr latinLnBrk="0">
              <a:defRPr lang="fr-FR">
                <a:solidFill>
                  <a:schemeClr val="tx2"/>
                </a:solidFill>
              </a:defRPr>
            </a:lvl8pPr>
            <a:lvl9pPr latinLnBrk="0">
              <a:defRPr lang="fr-FR">
                <a:solidFill>
                  <a:schemeClr val="tx2"/>
                </a:solidFill>
              </a:defRPr>
            </a:lvl9pPr>
          </a:lstStyle>
          <a:p>
            <a:pPr lvl="0"/>
            <a:r>
              <a:rPr lang="fr-FR" sz="7200" dirty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Zone de texte 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r-F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r-FR">
                <a:solidFill>
                  <a:schemeClr val="tx2"/>
                </a:solidFill>
              </a:defRPr>
            </a:lvl2pPr>
            <a:lvl3pPr latinLnBrk="0">
              <a:defRPr lang="fr-FR">
                <a:solidFill>
                  <a:schemeClr val="tx2"/>
                </a:solidFill>
              </a:defRPr>
            </a:lvl3pPr>
            <a:lvl4pPr latinLnBrk="0">
              <a:defRPr lang="fr-FR">
                <a:solidFill>
                  <a:schemeClr val="tx2"/>
                </a:solidFill>
              </a:defRPr>
            </a:lvl4pPr>
            <a:lvl5pPr latinLnBrk="0">
              <a:defRPr lang="fr-FR">
                <a:solidFill>
                  <a:schemeClr val="tx2"/>
                </a:solidFill>
              </a:defRPr>
            </a:lvl5pPr>
            <a:lvl6pPr latinLnBrk="0">
              <a:defRPr lang="fr-FR">
                <a:solidFill>
                  <a:schemeClr val="tx2"/>
                </a:solidFill>
              </a:defRPr>
            </a:lvl6pPr>
            <a:lvl7pPr latinLnBrk="0">
              <a:defRPr lang="fr-FR">
                <a:solidFill>
                  <a:schemeClr val="tx2"/>
                </a:solidFill>
              </a:defRPr>
            </a:lvl7pPr>
            <a:lvl8pPr latinLnBrk="0">
              <a:defRPr lang="fr-FR">
                <a:solidFill>
                  <a:schemeClr val="tx2"/>
                </a:solidFill>
              </a:defRPr>
            </a:lvl8pPr>
            <a:lvl9pPr latinLnBrk="0">
              <a:defRPr lang="fr-FR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fr-FR" sz="7200" dirty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age 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 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2" name="Rectangle 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fr-FR"/>
              <a:t>24/09/2013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 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 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 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7" name="Rectangle 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5" name="Titre 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u texte 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u texte 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9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Espace réservé du texte 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1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2" name="Espace réservé du texte 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fr-FR"/>
              <a:t>24/09/2013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 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 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 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8" name="Rectangle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0" name="Titre 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Espace réservé d’image 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1" name="Espace réservé du texte 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Espace réservé d’image 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4" name="Espace réservé du texte 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5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6" name="Espace réservé d’image 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7" name="Espace réservé du texte 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fr-FR"/>
              <a:t>24/09/2013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0" name="Rectangle 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8" name="Rectangle 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fr-FR"/>
            </a:lvl1pPr>
          </a:lstStyle>
          <a:p>
            <a:fld id="{6D22F896-40B5-4ADD-8801-0D06FADFA095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 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fr-FR" sz="5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r-FR" sz="2000"/>
            </a:lvl1pPr>
            <a:lvl2pPr marL="457200" indent="0" algn="ctr" latinLnBrk="0">
              <a:buNone/>
              <a:defRPr lang="fr-FR" sz="2000"/>
            </a:lvl2pPr>
            <a:lvl3pPr marL="914400" indent="0" algn="ctr" latinLnBrk="0">
              <a:buNone/>
              <a:defRPr lang="fr-FR" sz="1800"/>
            </a:lvl3pPr>
            <a:lvl4pPr marL="1371600" indent="0" algn="ctr" latinLnBrk="0">
              <a:buNone/>
              <a:defRPr lang="fr-FR" sz="1600"/>
            </a:lvl4pPr>
            <a:lvl5pPr marL="1828800" indent="0" algn="ctr" latinLnBrk="0">
              <a:buNone/>
              <a:defRPr lang="fr-FR" sz="1600"/>
            </a:lvl5pPr>
            <a:lvl6pPr marL="2286000" indent="0" algn="ctr" latinLnBrk="0">
              <a:buNone/>
              <a:defRPr lang="fr-FR" sz="1600"/>
            </a:lvl6pPr>
            <a:lvl7pPr marL="2743200" indent="0" algn="ctr" latinLnBrk="0">
              <a:buNone/>
              <a:defRPr lang="fr-FR" sz="1600"/>
            </a:lvl7pPr>
            <a:lvl8pPr marL="3200400" indent="0" algn="ctr" latinLnBrk="0">
              <a:buNone/>
              <a:defRPr lang="fr-FR" sz="1600"/>
            </a:lvl8pPr>
            <a:lvl9pPr marL="3657600" indent="0" algn="ctr" latinLnBrk="0">
              <a:buNone/>
              <a:defRPr lang="fr-FR"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 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 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 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 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 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 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8" name="Rectangle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 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 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 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 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24.9.2013</a:t>
            </a:fld>
            <a:endParaRPr lang="fr-FR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 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 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24.9.2013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 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 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24.9.2013</a:t>
            </a:fld>
            <a:endParaRPr lang="fr-FR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fr-FR" sz="2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 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 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 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 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" name="Espace réservé du texte 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  <p:sp>
        <p:nvSpPr>
          <p:cNvPr id="16" name="Zone de texte 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r-F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r-FR">
                <a:solidFill>
                  <a:schemeClr val="tx2"/>
                </a:solidFill>
              </a:defRPr>
            </a:lvl2pPr>
            <a:lvl3pPr latinLnBrk="0">
              <a:defRPr lang="fr-FR">
                <a:solidFill>
                  <a:schemeClr val="tx2"/>
                </a:solidFill>
              </a:defRPr>
            </a:lvl3pPr>
            <a:lvl4pPr latinLnBrk="0">
              <a:defRPr lang="fr-FR">
                <a:solidFill>
                  <a:schemeClr val="tx2"/>
                </a:solidFill>
              </a:defRPr>
            </a:lvl4pPr>
            <a:lvl5pPr latinLnBrk="0">
              <a:defRPr lang="fr-FR">
                <a:solidFill>
                  <a:schemeClr val="tx2"/>
                </a:solidFill>
              </a:defRPr>
            </a:lvl5pPr>
            <a:lvl6pPr latinLnBrk="0">
              <a:defRPr lang="fr-FR">
                <a:solidFill>
                  <a:schemeClr val="tx2"/>
                </a:solidFill>
              </a:defRPr>
            </a:lvl6pPr>
            <a:lvl7pPr latinLnBrk="0">
              <a:defRPr lang="fr-FR">
                <a:solidFill>
                  <a:schemeClr val="tx2"/>
                </a:solidFill>
              </a:defRPr>
            </a:lvl7pPr>
            <a:lvl8pPr latinLnBrk="0">
              <a:defRPr lang="fr-FR">
                <a:solidFill>
                  <a:schemeClr val="tx2"/>
                </a:solidFill>
              </a:defRPr>
            </a:lvl8pPr>
            <a:lvl9pPr latinLnBrk="0">
              <a:defRPr lang="fr-FR">
                <a:solidFill>
                  <a:schemeClr val="tx2"/>
                </a:solidFill>
              </a:defRPr>
            </a:lvl9pPr>
          </a:lstStyle>
          <a:p>
            <a:pPr lvl="0"/>
            <a:r>
              <a:rPr lang="fr-FR" sz="720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Zone de texte 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r-F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r-FR">
                <a:solidFill>
                  <a:schemeClr val="tx2"/>
                </a:solidFill>
              </a:defRPr>
            </a:lvl2pPr>
            <a:lvl3pPr latinLnBrk="0">
              <a:defRPr lang="fr-FR">
                <a:solidFill>
                  <a:schemeClr val="tx2"/>
                </a:solidFill>
              </a:defRPr>
            </a:lvl3pPr>
            <a:lvl4pPr latinLnBrk="0">
              <a:defRPr lang="fr-FR">
                <a:solidFill>
                  <a:schemeClr val="tx2"/>
                </a:solidFill>
              </a:defRPr>
            </a:lvl4pPr>
            <a:lvl5pPr latinLnBrk="0">
              <a:defRPr lang="fr-FR">
                <a:solidFill>
                  <a:schemeClr val="tx2"/>
                </a:solidFill>
              </a:defRPr>
            </a:lvl5pPr>
            <a:lvl6pPr latinLnBrk="0">
              <a:defRPr lang="fr-FR">
                <a:solidFill>
                  <a:schemeClr val="tx2"/>
                </a:solidFill>
              </a:defRPr>
            </a:lvl6pPr>
            <a:lvl7pPr latinLnBrk="0">
              <a:defRPr lang="fr-FR">
                <a:solidFill>
                  <a:schemeClr val="tx2"/>
                </a:solidFill>
              </a:defRPr>
            </a:lvl7pPr>
            <a:lvl8pPr latinLnBrk="0">
              <a:defRPr lang="fr-FR">
                <a:solidFill>
                  <a:schemeClr val="tx2"/>
                </a:solidFill>
              </a:defRPr>
            </a:lvl8pPr>
            <a:lvl9pPr latinLnBrk="0">
              <a:defRPr lang="fr-FR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fr-FR" sz="720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0" name="Rectangle 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age 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 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 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 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 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 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 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re 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u texte 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u texte 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9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Espace réservé du texte 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1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2" name="Espace réservé du texte 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24.9.2013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 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 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 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re 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Espace réservé d’image 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1" name="Espace réservé du texte 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Espace réservé d’image 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4" name="Espace réservé du texte 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5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6" name="Espace réservé d’image 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7" name="Espace réservé du texte 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24.9.2013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 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 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fr-FR"/>
            </a:lvl1pPr>
          </a:lstStyle>
          <a:p>
            <a:fld id="{6D22F896-40B5-4ADD-8801-0D06FADFA095}" type="slidenum"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 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fr-FR" sz="5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r-FR" sz="2000"/>
            </a:lvl1pPr>
            <a:lvl2pPr marL="457200" indent="0" algn="ctr" latinLnBrk="0">
              <a:buNone/>
              <a:defRPr lang="fr-FR" sz="2000"/>
            </a:lvl2pPr>
            <a:lvl3pPr marL="914400" indent="0" algn="ctr" latinLnBrk="0">
              <a:buNone/>
              <a:defRPr lang="fr-FR" sz="1800"/>
            </a:lvl3pPr>
            <a:lvl4pPr marL="1371600" indent="0" algn="ctr" latinLnBrk="0">
              <a:buNone/>
              <a:defRPr lang="fr-FR" sz="1600"/>
            </a:lvl4pPr>
            <a:lvl5pPr marL="1828800" indent="0" algn="ctr" latinLnBrk="0">
              <a:buNone/>
              <a:defRPr lang="fr-FR" sz="1600"/>
            </a:lvl5pPr>
            <a:lvl6pPr marL="2286000" indent="0" algn="ctr" latinLnBrk="0">
              <a:buNone/>
              <a:defRPr lang="fr-FR" sz="1600"/>
            </a:lvl6pPr>
            <a:lvl7pPr marL="2743200" indent="0" algn="ctr" latinLnBrk="0">
              <a:buNone/>
              <a:defRPr lang="fr-FR" sz="1600"/>
            </a:lvl7pPr>
            <a:lvl8pPr marL="3200400" indent="0" algn="ctr" latinLnBrk="0">
              <a:buNone/>
              <a:defRPr lang="fr-FR" sz="1600"/>
            </a:lvl8pPr>
            <a:lvl9pPr marL="3657600" indent="0" algn="ctr" latinLnBrk="0">
              <a:buNone/>
              <a:defRPr lang="fr-FR"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 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 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 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 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 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 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 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24.9.2013</a:t>
            </a:fld>
            <a:endParaRPr lang="fr-FR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fr-FR"/>
              <a:t>24/09/2013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 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 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24.9.2013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 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 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24.9.2013</a:t>
            </a:fld>
            <a:endParaRPr lang="fr-FR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fr-FR" sz="3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fr-FR" sz="2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 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 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 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 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" name="Espace réservé du texte 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  <p:sp>
        <p:nvSpPr>
          <p:cNvPr id="16" name="Zone de texte 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r-F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r-FR">
                <a:solidFill>
                  <a:schemeClr val="tx2"/>
                </a:solidFill>
              </a:defRPr>
            </a:lvl2pPr>
            <a:lvl3pPr latinLnBrk="0">
              <a:defRPr lang="fr-FR">
                <a:solidFill>
                  <a:schemeClr val="tx2"/>
                </a:solidFill>
              </a:defRPr>
            </a:lvl3pPr>
            <a:lvl4pPr latinLnBrk="0">
              <a:defRPr lang="fr-FR">
                <a:solidFill>
                  <a:schemeClr val="tx2"/>
                </a:solidFill>
              </a:defRPr>
            </a:lvl4pPr>
            <a:lvl5pPr latinLnBrk="0">
              <a:defRPr lang="fr-FR">
                <a:solidFill>
                  <a:schemeClr val="tx2"/>
                </a:solidFill>
              </a:defRPr>
            </a:lvl5pPr>
            <a:lvl6pPr latinLnBrk="0">
              <a:defRPr lang="fr-FR">
                <a:solidFill>
                  <a:schemeClr val="tx2"/>
                </a:solidFill>
              </a:defRPr>
            </a:lvl6pPr>
            <a:lvl7pPr latinLnBrk="0">
              <a:defRPr lang="fr-FR">
                <a:solidFill>
                  <a:schemeClr val="tx2"/>
                </a:solidFill>
              </a:defRPr>
            </a:lvl7pPr>
            <a:lvl8pPr latinLnBrk="0">
              <a:defRPr lang="fr-FR">
                <a:solidFill>
                  <a:schemeClr val="tx2"/>
                </a:solidFill>
              </a:defRPr>
            </a:lvl8pPr>
            <a:lvl9pPr latinLnBrk="0">
              <a:defRPr lang="fr-FR">
                <a:solidFill>
                  <a:schemeClr val="tx2"/>
                </a:solidFill>
              </a:defRPr>
            </a:lvl9pPr>
          </a:lstStyle>
          <a:p>
            <a:pPr lvl="0"/>
            <a:r>
              <a:rPr lang="fr-FR" sz="720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Zone de texte 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r-F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r-FR">
                <a:solidFill>
                  <a:schemeClr val="tx2"/>
                </a:solidFill>
              </a:defRPr>
            </a:lvl2pPr>
            <a:lvl3pPr latinLnBrk="0">
              <a:defRPr lang="fr-FR">
                <a:solidFill>
                  <a:schemeClr val="tx2"/>
                </a:solidFill>
              </a:defRPr>
            </a:lvl3pPr>
            <a:lvl4pPr latinLnBrk="0">
              <a:defRPr lang="fr-FR">
                <a:solidFill>
                  <a:schemeClr val="tx2"/>
                </a:solidFill>
              </a:defRPr>
            </a:lvl4pPr>
            <a:lvl5pPr latinLnBrk="0">
              <a:defRPr lang="fr-FR">
                <a:solidFill>
                  <a:schemeClr val="tx2"/>
                </a:solidFill>
              </a:defRPr>
            </a:lvl5pPr>
            <a:lvl6pPr latinLnBrk="0">
              <a:defRPr lang="fr-FR">
                <a:solidFill>
                  <a:schemeClr val="tx2"/>
                </a:solidFill>
              </a:defRPr>
            </a:lvl6pPr>
            <a:lvl7pPr latinLnBrk="0">
              <a:defRPr lang="fr-FR">
                <a:solidFill>
                  <a:schemeClr val="tx2"/>
                </a:solidFill>
              </a:defRPr>
            </a:lvl7pPr>
            <a:lvl8pPr latinLnBrk="0">
              <a:defRPr lang="fr-FR">
                <a:solidFill>
                  <a:schemeClr val="tx2"/>
                </a:solidFill>
              </a:defRPr>
            </a:lvl8pPr>
            <a:lvl9pPr latinLnBrk="0">
              <a:defRPr lang="fr-FR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fr-FR" sz="720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age 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 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 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 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 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 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 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re 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u texte 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u texte 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9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Espace réservé du texte 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1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2" name="Espace réservé du texte 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24.9.2013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 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 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 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re 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Espace réservé d’image 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1" name="Espace réservé du texte 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Espace réservé d’image 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4" name="Espace réservé du texte 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5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6" name="Espace réservé d’image 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7" name="Espace réservé du texte 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24.9.2013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 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 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 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3" name="Rectangle 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fr-FR"/>
              <a:t>24/09/2013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 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 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fr-FR"/>
            </a:lvl1pPr>
          </a:lstStyle>
          <a:p>
            <a:fld id="{6D22F896-40B5-4ADD-8801-0D06FADFA095}" type="slidenum"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 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fr-FR" sz="5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r-FR" sz="2000"/>
            </a:lvl1pPr>
            <a:lvl2pPr marL="457200" indent="0" algn="ctr" latinLnBrk="0">
              <a:buNone/>
              <a:defRPr lang="fr-FR" sz="2000"/>
            </a:lvl2pPr>
            <a:lvl3pPr marL="914400" indent="0" algn="ctr" latinLnBrk="0">
              <a:buNone/>
              <a:defRPr lang="fr-FR" sz="1800"/>
            </a:lvl3pPr>
            <a:lvl4pPr marL="1371600" indent="0" algn="ctr" latinLnBrk="0">
              <a:buNone/>
              <a:defRPr lang="fr-FR" sz="1600"/>
            </a:lvl4pPr>
            <a:lvl5pPr marL="1828800" indent="0" algn="ctr" latinLnBrk="0">
              <a:buNone/>
              <a:defRPr lang="fr-FR" sz="1600"/>
            </a:lvl5pPr>
            <a:lvl6pPr marL="2286000" indent="0" algn="ctr" latinLnBrk="0">
              <a:buNone/>
              <a:defRPr lang="fr-FR" sz="1600"/>
            </a:lvl6pPr>
            <a:lvl7pPr marL="2743200" indent="0" algn="ctr" latinLnBrk="0">
              <a:buNone/>
              <a:defRPr lang="fr-FR" sz="1600"/>
            </a:lvl7pPr>
            <a:lvl8pPr marL="3200400" indent="0" algn="ctr" latinLnBrk="0">
              <a:buNone/>
              <a:defRPr lang="fr-FR" sz="1600"/>
            </a:lvl8pPr>
            <a:lvl9pPr marL="3657600" indent="0" algn="ctr" latinLnBrk="0">
              <a:buNone/>
              <a:defRPr lang="fr-FR"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 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 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 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 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 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 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 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24.9.2013</a:t>
            </a:fld>
            <a:endParaRPr lang="fr-FR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 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 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24.9.2013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 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 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24.9.2013</a:t>
            </a:fld>
            <a:endParaRPr lang="fr-FR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 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9" name="Rectangle 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fr-FR"/>
              <a:t>24/09/2013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fr-FR" sz="24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 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 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 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 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" name="Espace réservé du texte 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  <p:sp>
        <p:nvSpPr>
          <p:cNvPr id="16" name="Zone de texte 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r-F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r-FR">
                <a:solidFill>
                  <a:schemeClr val="tx2"/>
                </a:solidFill>
              </a:defRPr>
            </a:lvl2pPr>
            <a:lvl3pPr latinLnBrk="0">
              <a:defRPr lang="fr-FR">
                <a:solidFill>
                  <a:schemeClr val="tx2"/>
                </a:solidFill>
              </a:defRPr>
            </a:lvl3pPr>
            <a:lvl4pPr latinLnBrk="0">
              <a:defRPr lang="fr-FR">
                <a:solidFill>
                  <a:schemeClr val="tx2"/>
                </a:solidFill>
              </a:defRPr>
            </a:lvl4pPr>
            <a:lvl5pPr latinLnBrk="0">
              <a:defRPr lang="fr-FR">
                <a:solidFill>
                  <a:schemeClr val="tx2"/>
                </a:solidFill>
              </a:defRPr>
            </a:lvl5pPr>
            <a:lvl6pPr latinLnBrk="0">
              <a:defRPr lang="fr-FR">
                <a:solidFill>
                  <a:schemeClr val="tx2"/>
                </a:solidFill>
              </a:defRPr>
            </a:lvl6pPr>
            <a:lvl7pPr latinLnBrk="0">
              <a:defRPr lang="fr-FR">
                <a:solidFill>
                  <a:schemeClr val="tx2"/>
                </a:solidFill>
              </a:defRPr>
            </a:lvl7pPr>
            <a:lvl8pPr latinLnBrk="0">
              <a:defRPr lang="fr-FR">
                <a:solidFill>
                  <a:schemeClr val="tx2"/>
                </a:solidFill>
              </a:defRPr>
            </a:lvl8pPr>
            <a:lvl9pPr latinLnBrk="0">
              <a:defRPr lang="fr-FR">
                <a:solidFill>
                  <a:schemeClr val="tx2"/>
                </a:solidFill>
              </a:defRPr>
            </a:lvl9pPr>
          </a:lstStyle>
          <a:p>
            <a:pPr lvl="0"/>
            <a:r>
              <a:rPr lang="fr-FR" sz="720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Zone de texte 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fr-F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fr-FR">
                <a:solidFill>
                  <a:schemeClr val="tx2"/>
                </a:solidFill>
              </a:defRPr>
            </a:lvl2pPr>
            <a:lvl3pPr latinLnBrk="0">
              <a:defRPr lang="fr-FR">
                <a:solidFill>
                  <a:schemeClr val="tx2"/>
                </a:solidFill>
              </a:defRPr>
            </a:lvl3pPr>
            <a:lvl4pPr latinLnBrk="0">
              <a:defRPr lang="fr-FR">
                <a:solidFill>
                  <a:schemeClr val="tx2"/>
                </a:solidFill>
              </a:defRPr>
            </a:lvl4pPr>
            <a:lvl5pPr latinLnBrk="0">
              <a:defRPr lang="fr-FR">
                <a:solidFill>
                  <a:schemeClr val="tx2"/>
                </a:solidFill>
              </a:defRPr>
            </a:lvl5pPr>
            <a:lvl6pPr latinLnBrk="0">
              <a:defRPr lang="fr-FR">
                <a:solidFill>
                  <a:schemeClr val="tx2"/>
                </a:solidFill>
              </a:defRPr>
            </a:lvl6pPr>
            <a:lvl7pPr latinLnBrk="0">
              <a:defRPr lang="fr-FR">
                <a:solidFill>
                  <a:schemeClr val="tx2"/>
                </a:solidFill>
              </a:defRPr>
            </a:lvl7pPr>
            <a:lvl8pPr latinLnBrk="0">
              <a:defRPr lang="fr-FR">
                <a:solidFill>
                  <a:schemeClr val="tx2"/>
                </a:solidFill>
              </a:defRPr>
            </a:lvl8pPr>
            <a:lvl9pPr latinLnBrk="0">
              <a:defRPr lang="fr-FR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fr-FR" sz="720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age 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 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 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fr-FR"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24.9.2013</a:t>
            </a:fld>
            <a:endParaRPr lang="fr-FR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 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 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 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 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re 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u texte 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u texte 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9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Espace réservé du texte 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1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2" name="Espace réservé du texte 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24.9.2013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 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 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 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 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re 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9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Espace réservé d’image 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/>
              <a:t>Cliquez sur l’icône pour ajouter une image</a:t>
            </a:r>
          </a:p>
        </p:txBody>
      </p:sp>
      <p:sp>
        <p:nvSpPr>
          <p:cNvPr id="21" name="Espace réservé du texte 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Espace réservé d’image 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4" name="Espace réservé du texte 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5" name="Espace réservé du texte 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6" name="Espace réservé d’image 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27" name="Espace réservé du texte 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24.9.2013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age 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 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 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fr-FR"/>
            </a:lvl1pPr>
          </a:lstStyle>
          <a:p>
            <a:fld id="{6D22F896-40B5-4ADD-8801-0D06FADFA095}" type="slidenum"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 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 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fr-FR"/>
              <a:t>24/09/2013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fr-FR"/>
              <a:t>24/09/2013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 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 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 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fr-FR"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400"/>
            </a:lvl2pPr>
            <a:lvl3pPr marL="914400" indent="0" latinLnBrk="0">
              <a:buNone/>
              <a:defRPr lang="fr-FR" sz="1200"/>
            </a:lvl3pPr>
            <a:lvl4pPr marL="1371600" indent="0" latinLnBrk="0">
              <a:buNone/>
              <a:defRPr lang="fr-FR" sz="1000"/>
            </a:lvl4pPr>
            <a:lvl5pPr marL="1828800" indent="0" latinLnBrk="0">
              <a:buNone/>
              <a:defRPr lang="fr-FR" sz="1000"/>
            </a:lvl5pPr>
            <a:lvl6pPr marL="2286000" indent="0" latinLnBrk="0">
              <a:buNone/>
              <a:defRPr lang="fr-FR" sz="1000"/>
            </a:lvl6pPr>
            <a:lvl7pPr marL="2743200" indent="0" latinLnBrk="0">
              <a:buNone/>
              <a:defRPr lang="fr-FR" sz="1000"/>
            </a:lvl7pPr>
            <a:lvl8pPr marL="3200400" indent="0" latinLnBrk="0">
              <a:buNone/>
              <a:defRPr lang="fr-FR" sz="1000"/>
            </a:lvl8pPr>
            <a:lvl9pPr marL="3657600" indent="0" latinLnBrk="0">
              <a:buNone/>
              <a:defRPr lang="fr-FR" sz="10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fr-FR"/>
              <a:t>24/09/2013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fr-FR"/>
              <a:t>24/09/2013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24.9.2013</a:t>
            </a:fld>
            <a:endParaRPr lang="fr-FR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r-F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Nom du projet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Nom du cours, numéro</a:t>
            </a:r>
          </a:p>
          <a:p>
            <a:r>
              <a:rPr lang="fr-FR" dirty="0"/>
              <a:t>Instructeur</a:t>
            </a:r>
          </a:p>
          <a:p>
            <a:r>
              <a:rPr lang="fr-FR" dirty="0"/>
              <a:t>Nom des membres du groupe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Deuxième domaine de recherche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Nom du membre du groupe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Contenu de support</a:t>
            </a:r>
          </a:p>
        </p:txBody>
      </p:sp>
      <p:sp>
        <p:nvSpPr>
          <p:cNvPr id="6" name="Espace réservé du texte 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Titre	</a:t>
            </a:r>
          </a:p>
        </p:txBody>
      </p:sp>
      <p:sp>
        <p:nvSpPr>
          <p:cNvPr id="7" name="Emplacement réservé de contenu 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endParaRPr lang="fr-FR" dirty="0"/>
          </a:p>
        </p:txBody>
      </p:sp>
      <p:sp>
        <p:nvSpPr>
          <p:cNvPr id="8" name="Espace réservé du texte 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9" name="Emplacement réservé de contenu 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Contenu de support</a:t>
            </a:r>
          </a:p>
        </p:txBody>
      </p:sp>
      <p:graphicFrame>
        <p:nvGraphicFramePr>
          <p:cNvPr id="14" name="Emplacement réservé de contenu 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640354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Espace réservé du texte 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Commentaire facultatif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Contenu de support</a:t>
            </a:r>
          </a:p>
        </p:txBody>
      </p:sp>
      <p:graphicFrame>
        <p:nvGraphicFramePr>
          <p:cNvPr id="4" name="Emplacement réservé de contenu 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731020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Titre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Texte</a:t>
                      </a:r>
                    </a:p>
                  </a:txBody>
                  <a:tcPr marL="81748" marR="817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Troisième domaine de recherche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Nom du membre du groupe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Contenu de support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Observations sur les données</a:t>
            </a:r>
          </a:p>
        </p:txBody>
      </p:sp>
      <p:graphicFrame>
        <p:nvGraphicFramePr>
          <p:cNvPr id="6" name="Emplacement réservé de contenu 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44010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0322" y="753227"/>
            <a:ext cx="9613859" cy="1080940"/>
          </a:xfrm>
        </p:spPr>
        <p:txBody>
          <a:bodyPr/>
          <a:lstStyle/>
          <a:p>
            <a:r>
              <a:rPr lang="fr-BE" dirty="0"/>
              <a:t>Observations sur les données</a:t>
            </a:r>
          </a:p>
        </p:txBody>
      </p:sp>
      <p:graphicFrame>
        <p:nvGraphicFramePr>
          <p:cNvPr id="7" name="Emplacement réservé de contenu 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954600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ce réservé du texte 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Commentaire facultatif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Résumé sur le projet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Commentaire facultatif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Résumé des découvertes réalisées sur la base des recherches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Programme/Rubriques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Description du projet</a:t>
            </a:r>
          </a:p>
          <a:p>
            <a:r>
              <a:rPr lang="fr-FR" dirty="0"/>
              <a:t>Méthodologie du projet</a:t>
            </a:r>
          </a:p>
          <a:p>
            <a:r>
              <a:rPr lang="fr-FR" dirty="0"/>
              <a:t>Principaux résultats</a:t>
            </a:r>
          </a:p>
          <a:p>
            <a:r>
              <a:rPr lang="fr-FR" dirty="0"/>
              <a:t>Analyse</a:t>
            </a:r>
          </a:p>
          <a:p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Travaux mentionnés</a:t>
            </a:r>
          </a:p>
          <a:p>
            <a:r>
              <a:rPr lang="fr-FR" dirty="0"/>
              <a:t>Autres données de support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Description du projet</a:t>
            </a:r>
          </a:p>
        </p:txBody>
      </p:sp>
      <p:sp>
        <p:nvSpPr>
          <p:cNvPr id="8" name="Espace réservé du texte 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Objectif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Ajoutez votre objectif ici</a:t>
            </a:r>
          </a:p>
        </p:txBody>
      </p:sp>
      <p:sp>
        <p:nvSpPr>
          <p:cNvPr id="9" name="Espace réservé du texte 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Ajoutez vos résultats ici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Procédure/Méthodologie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Procédure</a:t>
            </a:r>
          </a:p>
          <a:p>
            <a:r>
              <a:rPr lang="fr-FR" dirty="0"/>
              <a:t>Principales hypothèses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résultats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Résultat 1</a:t>
            </a:r>
          </a:p>
          <a:p>
            <a:r>
              <a:rPr lang="fr-FR" dirty="0"/>
              <a:t>Résultat 2</a:t>
            </a:r>
          </a:p>
          <a:p>
            <a:r>
              <a:rPr lang="fr-FR" dirty="0"/>
              <a:t>Résultat 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Premier domaine de recherche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Nom du membre du groupe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Contenu de support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  <a:p>
            <a:r>
              <a:rPr lang="fr-FR" dirty="0"/>
              <a:t>Élément de liste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Contenu de support</a:t>
            </a:r>
          </a:p>
        </p:txBody>
      </p:sp>
      <p:graphicFrame>
        <p:nvGraphicFramePr>
          <p:cNvPr id="5" name="Emplacement réservé de contenu 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34121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Observations sur les données</a:t>
            </a:r>
          </a:p>
        </p:txBody>
      </p:sp>
      <p:graphicFrame>
        <p:nvGraphicFramePr>
          <p:cNvPr id="7" name="Emplacement réservé de contenu 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04156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42A2DC-E608-45A4-8DCA-71E71A9E667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490D93-7B1B-411A-837B-D91624B8B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8EF69EF-478E-4A34-9077-AD5B790C84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278</Words>
  <Application>Microsoft Office PowerPoint</Application>
  <PresentationFormat>Širokouhlá</PresentationFormat>
  <Paragraphs>132</Paragraphs>
  <Slides>20</Slides>
  <Notes>18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4</vt:i4>
      </vt:variant>
      <vt:variant>
        <vt:lpstr>Nadpisy snímok</vt:lpstr>
      </vt:variant>
      <vt:variant>
        <vt:i4>20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1_Berlin</vt:lpstr>
      <vt:lpstr>2_Berlin</vt:lpstr>
      <vt:lpstr>3_Berlin</vt:lpstr>
      <vt:lpstr>Nom du projet</vt:lpstr>
      <vt:lpstr>Programme/Rubriques</vt:lpstr>
      <vt:lpstr>Description du projet</vt:lpstr>
      <vt:lpstr>Procédure/Méthodologie</vt:lpstr>
      <vt:lpstr>Principaux résultats</vt:lpstr>
      <vt:lpstr>Premier domaine de recherche</vt:lpstr>
      <vt:lpstr>Contenu de support</vt:lpstr>
      <vt:lpstr>Contenu de support</vt:lpstr>
      <vt:lpstr>Observations sur les données</vt:lpstr>
      <vt:lpstr>Deuxième domaine de recherche</vt:lpstr>
      <vt:lpstr>Contenu de support</vt:lpstr>
      <vt:lpstr>Contenu de support</vt:lpstr>
      <vt:lpstr>Contenu de support</vt:lpstr>
      <vt:lpstr>Troisième domaine de recherche</vt:lpstr>
      <vt:lpstr>Contenu de support</vt:lpstr>
      <vt:lpstr>Observations sur les données</vt:lpstr>
      <vt:lpstr>Observations sur les données</vt:lpstr>
      <vt:lpstr>Résumé sur le projet</vt:lpstr>
      <vt:lpstr>Conclusion</vt:lpstr>
      <vt:lpstr>Annexe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2013-06-18T13:57:10Z</dcterms:created>
  <dcterms:modified xsi:type="dcterms:W3CDTF">2013-09-24T14:36:01Z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