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236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986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999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8892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083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541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63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99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70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050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96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12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84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43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097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58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92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0424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345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Petr Barborik</dc:creator>
  <cp:lastModifiedBy>Petr Barborik</cp:lastModifiedBy>
  <cp:revision>1</cp:revision>
  <dcterms:created xsi:type="dcterms:W3CDTF">2013-08-01T12:27:02Z</dcterms:created>
  <dcterms:modified xsi:type="dcterms:W3CDTF">2013-08-01T12:27:11Z</dcterms:modified>
</cp:coreProperties>
</file>