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9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73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9EA62E-42F3-4B95-AB3C-C9AE11DF498F}" type="datetime1">
              <a:rPr lang="fr-FR" smtClean="0"/>
              <a:t>21/06/2017</a:t>
            </a:fld>
            <a:endParaRPr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213A8F-93C3-48CB-A572-772F8DC2B8EE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 smtClean="0"/>
              <a:t>Cliquez pour modifier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57198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10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93732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11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03421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12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91388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88760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02751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8678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5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1259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46023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7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20906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1759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fr-FR" noProof="0" smtClean="0"/>
              <a:t>9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8616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970B48-BA23-4AB2-B605-987435AD9E5E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7" name="Zone de texte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Zone de texte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Zone de texte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Zone de texte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Zone de texte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Zone de texte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3" name="Zone de texte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JANVIER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92755A-9752-414D-AAC7-4E40C29613AB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OCTOBRE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01</a:t>
            </a:r>
            <a:endParaRPr lang="fr-FR" noProof="0" dirty="0"/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02</a:t>
            </a:r>
            <a:endParaRPr lang="fr-FR" noProof="0" dirty="0"/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759EE0-3C2F-403F-9308-786EB76E5A92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01</a:t>
            </a:r>
            <a:endParaRPr lang="fr-FR" noProof="0" dirty="0"/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03</a:t>
            </a:r>
            <a:endParaRPr lang="fr-FR" noProof="0" dirty="0"/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02</a:t>
            </a:r>
            <a:endParaRPr lang="fr-FR" noProof="0" dirty="0"/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NOVEMBRE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éc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05E60-569F-4314-BAA4-FF8EED28ADA3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DÉCEMBRE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fr-FR" noProof="0" dirty="0" smtClean="0"/>
              <a:t>Cliquez pour ajouter un titre</a:t>
            </a:r>
            <a:endParaRPr lang="fr-FR" noProof="0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dirty="0" smtClean="0"/>
              <a:t>Cliquez pour ajouter un sous-titre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BF00D5-F8B3-45F3-87D9-C928E85D1E57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 dirty="0" smtClean="0"/>
              <a:t>Cliquez pour ajouter un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fr-FR" noProof="0" dirty="0" smtClean="0"/>
              <a:t>Cliquez pour ajouter du texte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E9BC71-E92E-4A8E-8313-B227FB05934E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évr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EFA4DF-9BA4-4536-97CF-7155B9CDEA71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28</a:t>
            </a:r>
            <a:endParaRPr lang="fr-FR" noProof="0" dirty="0"/>
          </a:p>
        </p:txBody>
      </p:sp>
      <p:sp>
        <p:nvSpPr>
          <p:cNvPr id="239" name="Zone de texte 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Zone de texte 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FÉVRIER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28</a:t>
            </a:r>
            <a:endParaRPr lang="fr-FR" noProof="0" dirty="0"/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FEB952-6E24-46AF-AE49-83F079330CAF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10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MARS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A0DDE-ADD7-4EC9-A645-E85DC19CE7ED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AVRIL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01</a:t>
            </a:r>
            <a:endParaRPr lang="fr-FR" noProof="0" dirty="0"/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02</a:t>
            </a:r>
            <a:endParaRPr lang="fr-FR" noProof="0" dirty="0"/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03</a:t>
            </a:r>
            <a:endParaRPr lang="fr-FR" noProof="0" dirty="0"/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04</a:t>
            </a:r>
            <a:endParaRPr lang="fr-FR" noProof="0" dirty="0"/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05</a:t>
            </a:r>
            <a:endParaRPr lang="fr-FR" noProof="0" dirty="0"/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06</a:t>
            </a:r>
            <a:endParaRPr lang="fr-FR" noProof="0" dirty="0"/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4A8D4C-539B-425D-AD06-1B995A3DF83C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 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 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01</a:t>
            </a:r>
            <a:endParaRPr lang="fr-FR" noProof="0" dirty="0"/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02</a:t>
            </a:r>
            <a:endParaRPr lang="fr-FR" noProof="0" dirty="0"/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04</a:t>
            </a:r>
            <a:endParaRPr lang="fr-FR" noProof="0" dirty="0"/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03</a:t>
            </a:r>
            <a:endParaRPr lang="fr-FR" noProof="0" dirty="0"/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05</a:t>
            </a:r>
            <a:endParaRPr lang="fr-FR" noProof="0" dirty="0"/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06</a:t>
            </a:r>
            <a:endParaRPr lang="fr-FR" noProof="0" dirty="0"/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MAI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1DE962-95DF-4F53-94EC-279204B6203B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JUIN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E14ECD-352B-4FB4-AF62-F84B386D2008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JUILLET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oû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226AE4-8223-4AB2-8BB6-C8AA2C3E1C5A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AOÛT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e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necteur droi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e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necteur droi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cteur droi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eur droi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necteur droi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e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necteur droi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e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necteur droi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necteur droi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necteur droi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necteur droi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Zone de texte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Zone de texte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Zone de texte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Zone de texte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31</a:t>
            </a:r>
            <a:endParaRPr lang="fr-FR" noProof="0" dirty="0"/>
          </a:p>
        </p:txBody>
      </p:sp>
      <p:sp>
        <p:nvSpPr>
          <p:cNvPr id="101" name="Zone de texte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Zone de texte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Zone de texte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12" name="Espace réservé d’imag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fr-FR" noProof="0" dirty="0" smtClean="0"/>
              <a:t>Cliquez sur l’icône pour ajouter une image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F66371-7A33-45C3-AF5E-519135AE256C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80" name="Zone de texte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Zone de texte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Zone de texte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Zone de texte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Zone de texte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Zone de texte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Zone de texte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Zone de texte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Zone de texte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Zone de texte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Zone de texte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Zone de texte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Zone de texte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Zone de texte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Zone de texte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Zone de texte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Zone de texte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Zone de texte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Zone de texte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Zone de texte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Zone de texte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Zone de texte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Zone de texte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Zone de texte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Zone de texte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Zone de texte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Zone de texte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Zone de texte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fr-FR" noProof="0" dirty="0" smtClean="0"/>
              <a:t>30</a:t>
            </a:r>
            <a:endParaRPr lang="fr-FR" noProof="0" dirty="0"/>
          </a:p>
        </p:txBody>
      </p:sp>
      <p:sp>
        <p:nvSpPr>
          <p:cNvPr id="245" name="Zone de texte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fr-FR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Zone de texte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Zone de texte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Zone de texte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Zone de texte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Zone de texte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Zone de texte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fr-FR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fr-FR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7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8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5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0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1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2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3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4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5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6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7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8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69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0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1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2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3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4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5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6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7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8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79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0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1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2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3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4" name="Espace réservé du texte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5" name="Espace réservé du texte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6" name="Espace réservé du texte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7" name="Espace réservé du texte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8" name="Espace réservé du texte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89" name="Espace réservé du texte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0" name="Espace réservé du texte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1" name="Espace réservé du texte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2" name="Espace réservé du texte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3" name="Espace réservé du texte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4" name="Espace réservé du texte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295" name="Espace réservé du texte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0" dirty="0" smtClean="0"/>
              <a:t>Cliquer pour ajouter du texte</a:t>
            </a:r>
            <a:endParaRPr lang="fr-FR" noProof="0" dirty="0"/>
          </a:p>
        </p:txBody>
      </p:sp>
      <p:sp>
        <p:nvSpPr>
          <p:cNvPr id="172" name="Zone de texte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LUN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Zone de texte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MAR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Zone de texte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MER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Zone de texte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JEU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Zone de texte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VEN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Zone de texte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DIM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Zone de texte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fr-FR" sz="900" spc="-50" noProof="0" dirty="0" smtClean="0">
                <a:solidFill>
                  <a:schemeClr val="accent1"/>
                </a:solidFill>
              </a:rPr>
              <a:t>SAM</a:t>
            </a:r>
            <a:endParaRPr lang="fr-FR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r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fr-FR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r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fr-FR" cap="all" spc="150" noProof="0" dirty="0" smtClean="0">
                <a:solidFill>
                  <a:schemeClr val="accent1"/>
                </a:solidFill>
              </a:rPr>
              <a:t>SEPTEMBRE</a:t>
            </a:r>
            <a:endParaRPr lang="fr-FR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 smtClean="0"/>
              <a:t>Cliquez pour ajouter un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 smtClean="0"/>
              <a:t>Cliquez pour ajouter du texte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EC41D5C-9C21-4194-821D-C44609820B36}" type="datetime1">
              <a:rPr lang="fr-FR" noProof="0" smtClean="0"/>
              <a:t>21/06/2017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7" name="Texte d’instructions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r" sz="1100" b="1" i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Remarque : </a:t>
            </a:r>
          </a:p>
          <a:p>
            <a:pPr rtl="0">
              <a:spcBef>
                <a:spcPts val="1200"/>
              </a:spcBef>
            </a:pPr>
            <a:r>
              <a:rPr lang="fr" sz="1100" b="1" i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vous pouvez imprimer ce modèle pour l’utiliser comme calendrier mural. Vous pouvez également copier la diapositive d’un mois pour l’ajouter à votre présentation.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’image 3" descr="Fillette sur une luge" title="Exemple d’image illustrant l’hiver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Espace réservé d’image 4" descr="Homme et quatre enfants sur une luge" title="Exemple d’image illustrant l’hiver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Espace réservé du texte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4" name="Espace réservé du texte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5" name="Espace réservé du texte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6" name="Espace réservé du texte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7" name="Espace réservé du texte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69" name="Espace réservé du texte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8" name="Espace réservé du texte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fr"/>
              <a:t>Nouvel an</a:t>
            </a:r>
            <a:endParaRPr lang="en-US" dirty="0"/>
          </a:p>
        </p:txBody>
      </p:sp>
      <p:sp>
        <p:nvSpPr>
          <p:cNvPr id="270" name="Espace réservé du texte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1" name="Espace réservé du texte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2" name="Espace réservé du texte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3" name="Espace réservé du texte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4" name="Espace réservé du texte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5" name="Espace réservé du texte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6" name="Espace réservé du texte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7" name="Espace réservé du texte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8" name="Espace réservé du texte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9" name="Espace réservé du texte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0" name="Espace réservé du texte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1" name="Espace réservé du texte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2" name="Espace réservé du texte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3" name="Espace réservé du texte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5" name="Espace réservé du texte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4" name="Espace réservé du texte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86" name="Espace réservé du texte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7" name="Espace réservé du texte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8" name="Espace réservé du texte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9" name="Espace réservé du texte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0" name="Espace réservé du texte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1" name="Espace réservé du texte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2" name="Espace réservé du texte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3" name="Espace réservé du texte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4" name="Espace réservé du texte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5" name="Espace réservé du texte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6" name="Espace réservé du texte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7" name="Espace réservé du texte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8" name="Espace réservé du texte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9" name="Espace réservé du texte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0" name="Espace réservé du texte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1" name="Espace réservé du texte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2" name="Espace réservé du texte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3" name="Espace réservé du texte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3" name="Espace réservé du texte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’image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Espace réservé d’image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rier familial 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Thèm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14</Words>
  <Application>Microsoft Office PowerPoint</Application>
  <PresentationFormat>Affichage à l'écran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Euphemia</vt:lpstr>
      <vt:lpstr>Calendrier familial 2014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2017-06-21T08:51:31Z</dcterms:modified>
</cp:coreProperties>
</file>