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7"/>
  </p:notesMasterIdLst>
  <p:handoutMasterIdLst>
    <p:handoutMasterId r:id="rId18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x="9144000" cy="6858000" type="screen4x3"/>
  <p:notesSz cx="6858000" cy="9144000"/>
  <p:defaultTextStyle>
    <a:defPPr rtl="0"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5238" autoAdjust="0"/>
  </p:normalViewPr>
  <p:slideViewPr>
    <p:cSldViewPr showGuides="1">
      <p:cViewPr varScale="1">
        <p:scale>
          <a:sx n="121" d="100"/>
          <a:sy n="121" d="100"/>
        </p:scale>
        <p:origin x="1314" y="108"/>
      </p:cViewPr>
      <p:guideLst>
        <p:guide pos="288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3732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DDED2BF2-FD8B-4A23-9E3A-A8AD0C17FEA0}" type="datetime1">
              <a:rPr lang="fr-FR" smtClean="0"/>
              <a:pPr algn="r" rtl="0"/>
              <a:t>05/02/2015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405E7BEC-684E-4C3F-AEB2-ED7203F4ED33}" type="slidenum">
              <a:rPr lang="fr-FR" smtClean="0"/>
              <a:pPr algn="r" rtl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30141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CE96619F-A7F6-4CBD-9F7D-782CAD524F71}" type="datetime1">
              <a:rPr lang="fr-FR" smtClean="0"/>
              <a:pPr algn="r"/>
              <a:t>05/02/2015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F8FD79C7-905A-4C8B-8800-03693A11A4AF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7553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>
              <a:spcBef>
                <a:spcPts val="1200"/>
              </a:spcBef>
            </a:pPr>
            <a:endParaRPr lang="en-US" sz="12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F8FD79C7-905A-4C8B-8800-03693A11A4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4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à coins arrondis 1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grpSp>
        <p:nvGrpSpPr>
          <p:cNvPr id="18" name="anneau de droite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19" name="Ovale 1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pic>
          <p:nvPicPr>
            <p:cNvPr id="20" name="Imag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anneau de gauche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2" name="Ovale 2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pic>
          <p:nvPicPr>
            <p:cNvPr id="23" name="Imag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" name="shim_droite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dirty="0"/>
          </a:p>
        </p:txBody>
      </p:sp>
      <p:sp>
        <p:nvSpPr>
          <p:cNvPr id="8" name="shim_gauche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ctrTitle"/>
          </p:nvPr>
        </p:nvSpPr>
        <p:spPr>
          <a:xfrm>
            <a:off x="609600" y="1828801"/>
            <a:ext cx="7924800" cy="1597900"/>
          </a:xfrm>
        </p:spPr>
        <p:txBody>
          <a:bodyPr rtlCol="0" anchor="b"/>
          <a:lstStyle>
            <a:lvl1pPr algn="ctr" rtl="0">
              <a:defRPr b="1"/>
            </a:lvl1pPr>
          </a:lstStyle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09600" y="3549274"/>
            <a:ext cx="7924800" cy="1141476"/>
          </a:xfrm>
          <a:prstGeom prst="rect">
            <a:avLst/>
          </a:prstGeom>
        </p:spPr>
        <p:txBody>
          <a:bodyPr rtlCol="0" anchor="t">
            <a:normAutofit/>
          </a:bodyPr>
          <a:lstStyle>
            <a:lvl1pPr marL="0" indent="0" algn="ctr" rtl="0">
              <a:spcBef>
                <a:spcPts val="600"/>
              </a:spcBef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fr-FR" dirty="0" smtClean="0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DD77D06F-C139-447F-B5AE-8F6BB185581D}" type="datetime1">
              <a:rPr lang="fr-FR" smtClean="0"/>
              <a:pPr/>
              <a:t>05/02/2015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8920BD4-378F-4EBE-85FD-93939228F85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25041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s 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23 février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26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r>
              <a:rPr lang="fr-FR" sz="1300" b="0" dirty="0" smtClean="0">
                <a:solidFill>
                  <a:schemeClr val="tx1"/>
                </a:solidFill>
              </a:rPr>
              <a:t>/1er mars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7/8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14/15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21/22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28/29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69" name="Zone de text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70" name="Zone de text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31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Zone de text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 avril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Zone de text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Zone de text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Zone de text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5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6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7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8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8260A6F1-DEE6-407D-8C0E-FDCC1FB0975E}" type="datetime1">
              <a:rPr lang="fr-FR" smtClean="0"/>
              <a:pPr/>
              <a:t>05/02/2015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smtClean="0"/>
              <a:pPr rtl="0"/>
              <a:t>‹N°›</a:t>
            </a:fld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2015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07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ril 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 mars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tx1"/>
                </a:solidFill>
              </a:rPr>
              <a:t>1er avril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4/5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11/12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18/19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25/26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 mai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Zone de text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Zone de text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Zone de text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Zone de text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Zone de text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Zone de text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1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0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2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3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4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9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5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49222BC6-C464-4B41-8F9D-67DF6059A255}" type="datetime1">
              <a:rPr lang="fr-FR" smtClean="0"/>
              <a:pPr/>
              <a:t>05/02/2015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smtClean="0"/>
              <a:pPr rtl="0"/>
              <a:t>‹N°›</a:t>
            </a:fld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2015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293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i 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27 avril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tx1"/>
                </a:solidFill>
              </a:rPr>
              <a:t>1er mai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2/3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9/10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16/17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23/24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30/31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Zone de text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 juin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Zone de text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Zone de text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Zone de text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Zone de text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Zone de text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5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6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7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8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445472A3-82A9-4CDA-9F62-BE9675DCBEA9}" type="datetime1">
              <a:rPr lang="fr-FR" smtClean="0"/>
              <a:pPr/>
              <a:t>05/02/2015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smtClean="0"/>
              <a:pPr rtl="0"/>
              <a:t>‹N°›</a:t>
            </a:fld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2015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53698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in 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1er juin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6/7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13/14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20/21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27/28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 juillet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2" name="Zone de text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3" name="Zone de text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Zone de text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Zone de text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Zone de text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Zone de text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11/12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0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9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1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2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3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4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5F0A002C-1F4D-40E2-92E3-D5FB785EE1C7}" type="datetime1">
              <a:rPr lang="fr-FR" smtClean="0"/>
              <a:pPr/>
              <a:t>05/02/2015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smtClean="0"/>
              <a:pPr rtl="0"/>
              <a:t>‹N°›</a:t>
            </a:fld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2015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0012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à coins arrondis 6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grpSp>
        <p:nvGrpSpPr>
          <p:cNvPr id="8" name="anneau de droite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9" name="Ovale 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pic>
          <p:nvPicPr>
            <p:cNvPr id="10" name="Imag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1" name="anneau de gauche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2" name="Ovale 11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pic>
          <p:nvPicPr>
            <p:cNvPr id="13" name="Imag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 baseline="0"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714AB551-79AD-4AD4-9CC5-E419D701A39D}" type="datetime1">
              <a:rPr lang="fr-FR" smtClean="0"/>
              <a:pPr/>
              <a:t>05/02/2015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24538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grpSp>
        <p:nvGrpSpPr>
          <p:cNvPr id="6" name="anneau de droite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7" name="Ovale 6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pic>
          <p:nvPicPr>
            <p:cNvPr id="8" name="Imag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" name="anneau de gauche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10" name="Ovale 9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pic>
          <p:nvPicPr>
            <p:cNvPr id="11" name="Image 37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4F559630-617C-4942-AE79-06E0D2F2089F}" type="datetime1">
              <a:rPr lang="fr-FR" smtClean="0"/>
              <a:pPr/>
              <a:t>05/02/2015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5EB97E0C-8F25-49B0-9FED-AD60A4CEA8B4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1195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illet 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 juin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1er juillet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5/6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12/13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19/20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26/27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 août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2/3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Zone de text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Zone de text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Zone de text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Zone de text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Zone de text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Zone de text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9/10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0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9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1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2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3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4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F437E123-EB7E-4D71-AABF-6EBE30E943DC}" type="datetime1">
              <a:rPr lang="fr-FR" smtClean="0"/>
              <a:pPr/>
              <a:t>05/02/2015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smtClean="0"/>
              <a:pPr rtl="0"/>
              <a:t>‹N°›</a:t>
            </a:fld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2014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186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oût 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28 juillet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1er août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2/3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9/10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16/17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23/24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30/31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Zone de text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 septembre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Zone de text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Zone de text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Zone de text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Zone de text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Zone de text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5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6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7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8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E5A303CB-CF54-42AF-8C3E-1AC9BA94037F}" type="datetime1">
              <a:rPr lang="fr-FR" smtClean="0"/>
              <a:pPr/>
              <a:t>05/02/2015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smtClean="0"/>
              <a:pPr rtl="0"/>
              <a:t>‹N°›</a:t>
            </a:fld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2014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5870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ptembre 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1er septembre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6/7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13/14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20/21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27/28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 octobre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4/5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Zone de text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3" name="Zone de text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Zone de text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Zone de text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Zone de text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Zone de text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11/12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0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69175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9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69175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1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69175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2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69175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3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69175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4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69175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714AF40D-B676-40EB-9179-082D44E54523}" type="datetime1">
              <a:rPr lang="fr-FR" smtClean="0"/>
              <a:pPr/>
              <a:t>05/02/2015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smtClean="0"/>
              <a:pPr rtl="0"/>
              <a:t>‹N°›</a:t>
            </a:fld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2014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55439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ctobre 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29 septembre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tx1"/>
                </a:solidFill>
              </a:rPr>
              <a:t>1er octobre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4/5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11/12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18/19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25/26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31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1/2 novembre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2" name="Zone de text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3" name="Zone de text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4" name="Zone de text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Zone de text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Zone de text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Zone de text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8/9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1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0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2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3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4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9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5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A5BC4FD6-FC8B-45F5-BE09-7B9B60E66944}" type="datetime1">
              <a:rPr lang="fr-FR" smtClean="0"/>
              <a:pPr/>
              <a:t>05/02/2015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smtClean="0"/>
              <a:pPr rtl="0"/>
              <a:t>‹N°›</a:t>
            </a:fld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2014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6" name="Titr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8536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vembre 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27 octobre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1/2 novembre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8/9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15/16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22/23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29/30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Zone de text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 décembre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Zone de text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Zone de text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Zone de text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Zone de text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Zone de text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6/7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5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6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7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8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A8C5A6DD-EC65-48D6-9AB4-0C2C7A3CC370}" type="datetime1">
              <a:rPr lang="fr-FR" smtClean="0"/>
              <a:pPr/>
              <a:t>05/02/2015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smtClean="0"/>
              <a:pPr rtl="0"/>
              <a:t>‹N°›</a:t>
            </a:fld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2014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9277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écembre 20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1er décembre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6/7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13/14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20/21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27/28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1er janvier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3/4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2" name="Zone de texte 1821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3" name="Zone de texte 1822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4" name="Zone de texte 1823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5" name="Zone de texte 1824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6" name="Zone de texte 1825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9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827" name="Zone de texte 1826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10/11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0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9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1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2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3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74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B35F9CCA-EC6D-4B5F-B4C3-39CCDBADD243}" type="datetime1">
              <a:rPr lang="fr-FR" smtClean="0"/>
              <a:pPr/>
              <a:t>05/02/2015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smtClean="0"/>
              <a:pPr rtl="0"/>
              <a:t>‹N°›</a:t>
            </a:fld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2014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4862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anvier 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29 décembre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1er janvier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3/4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10/11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17/18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24/25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31</a:t>
            </a: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/1er février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Zone de text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Zone de text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Zone de text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Zone de text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Zone de text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Zone de text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3080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8292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6051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3080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8292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6051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5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3080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8292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6051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6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3080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8292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6051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7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3080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8292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6051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8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3080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8292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6051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8E227F66-E4AF-44D0-863D-AEA99AB988D0}" type="datetime1">
              <a:rPr lang="fr-FR" smtClean="0"/>
              <a:pPr/>
              <a:t>05/02/2015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smtClean="0"/>
              <a:pPr rtl="0"/>
              <a:t>‹N°›</a:t>
            </a:fld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2015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9788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évrier 20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" name="Zone de texte 1791"/>
          <p:cNvSpPr txBox="1"/>
          <p:nvPr/>
        </p:nvSpPr>
        <p:spPr>
          <a:xfrm>
            <a:off x="40990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26 janvier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3" name="Zone de texte 1792"/>
          <p:cNvSpPr txBox="1"/>
          <p:nvPr/>
        </p:nvSpPr>
        <p:spPr>
          <a:xfrm>
            <a:off x="1786756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27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4" name="Zone de texte 1793"/>
          <p:cNvSpPr txBox="1"/>
          <p:nvPr/>
        </p:nvSpPr>
        <p:spPr>
          <a:xfrm>
            <a:off x="319251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5" name="Zone de texte 1794"/>
          <p:cNvSpPr txBox="1"/>
          <p:nvPr/>
        </p:nvSpPr>
        <p:spPr>
          <a:xfrm>
            <a:off x="4571999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29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6" name="Zone de texte 1795"/>
          <p:cNvSpPr txBox="1"/>
          <p:nvPr/>
        </p:nvSpPr>
        <p:spPr>
          <a:xfrm>
            <a:off x="5972502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30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1797" name="Zone de texte 1796"/>
          <p:cNvSpPr txBox="1"/>
          <p:nvPr/>
        </p:nvSpPr>
        <p:spPr>
          <a:xfrm>
            <a:off x="7369175" y="1087622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31</a:t>
            </a:r>
            <a:r>
              <a:rPr lang="fr-FR" sz="1300" b="0" dirty="0" smtClean="0">
                <a:solidFill>
                  <a:schemeClr val="tx1"/>
                </a:solidFill>
              </a:rPr>
              <a:t>/1er février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8" name="Zone de texte 1797"/>
          <p:cNvSpPr txBox="1"/>
          <p:nvPr/>
        </p:nvSpPr>
        <p:spPr>
          <a:xfrm>
            <a:off x="409911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799" name="Zone de texte 1798"/>
          <p:cNvSpPr txBox="1"/>
          <p:nvPr/>
        </p:nvSpPr>
        <p:spPr>
          <a:xfrm>
            <a:off x="1786756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0" name="Zone de texte 1799"/>
          <p:cNvSpPr txBox="1"/>
          <p:nvPr/>
        </p:nvSpPr>
        <p:spPr>
          <a:xfrm>
            <a:off x="319251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1" name="Zone de texte 1800"/>
          <p:cNvSpPr txBox="1"/>
          <p:nvPr/>
        </p:nvSpPr>
        <p:spPr>
          <a:xfrm>
            <a:off x="4571999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2" name="Zone de texte 1801"/>
          <p:cNvSpPr txBox="1"/>
          <p:nvPr/>
        </p:nvSpPr>
        <p:spPr>
          <a:xfrm>
            <a:off x="5972502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3" name="Zone de texte 1802"/>
          <p:cNvSpPr txBox="1"/>
          <p:nvPr/>
        </p:nvSpPr>
        <p:spPr>
          <a:xfrm>
            <a:off x="7369175" y="20025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7/8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4" name="Zone de texte 1803"/>
          <p:cNvSpPr txBox="1"/>
          <p:nvPr/>
        </p:nvSpPr>
        <p:spPr>
          <a:xfrm>
            <a:off x="409911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5" name="Zone de texte 1804"/>
          <p:cNvSpPr txBox="1"/>
          <p:nvPr/>
        </p:nvSpPr>
        <p:spPr>
          <a:xfrm>
            <a:off x="1786756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6" name="Zone de texte 1805"/>
          <p:cNvSpPr txBox="1"/>
          <p:nvPr/>
        </p:nvSpPr>
        <p:spPr>
          <a:xfrm>
            <a:off x="319251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11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7" name="Zone de texte 1806"/>
          <p:cNvSpPr txBox="1"/>
          <p:nvPr/>
        </p:nvSpPr>
        <p:spPr>
          <a:xfrm>
            <a:off x="4571999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8" name="Zone de texte 1807"/>
          <p:cNvSpPr txBox="1"/>
          <p:nvPr/>
        </p:nvSpPr>
        <p:spPr>
          <a:xfrm>
            <a:off x="5972502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09" name="Zone de texte 1808"/>
          <p:cNvSpPr txBox="1"/>
          <p:nvPr/>
        </p:nvSpPr>
        <p:spPr>
          <a:xfrm>
            <a:off x="7369175" y="29169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14/15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0" name="Zone de texte 1809"/>
          <p:cNvSpPr txBox="1"/>
          <p:nvPr/>
        </p:nvSpPr>
        <p:spPr>
          <a:xfrm>
            <a:off x="409911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1" name="Zone de texte 1810"/>
          <p:cNvSpPr txBox="1"/>
          <p:nvPr/>
        </p:nvSpPr>
        <p:spPr>
          <a:xfrm>
            <a:off x="1786756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2" name="Zone de texte 1811"/>
          <p:cNvSpPr txBox="1"/>
          <p:nvPr/>
        </p:nvSpPr>
        <p:spPr>
          <a:xfrm>
            <a:off x="319251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18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3" name="Zone de texte 1812"/>
          <p:cNvSpPr txBox="1"/>
          <p:nvPr/>
        </p:nvSpPr>
        <p:spPr>
          <a:xfrm>
            <a:off x="4571999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19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4" name="Zone de texte 1813"/>
          <p:cNvSpPr txBox="1"/>
          <p:nvPr/>
        </p:nvSpPr>
        <p:spPr>
          <a:xfrm>
            <a:off x="5972502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20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5" name="Zone de texte 1814"/>
          <p:cNvSpPr txBox="1"/>
          <p:nvPr/>
        </p:nvSpPr>
        <p:spPr>
          <a:xfrm>
            <a:off x="7369175" y="38313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21/22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6" name="Zone de texte 1815"/>
          <p:cNvSpPr txBox="1"/>
          <p:nvPr/>
        </p:nvSpPr>
        <p:spPr>
          <a:xfrm>
            <a:off x="409911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23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7" name="Zone de texte 1816"/>
          <p:cNvSpPr txBox="1"/>
          <p:nvPr/>
        </p:nvSpPr>
        <p:spPr>
          <a:xfrm>
            <a:off x="1786756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24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8" name="Zone de texte 1817"/>
          <p:cNvSpPr txBox="1"/>
          <p:nvPr/>
        </p:nvSpPr>
        <p:spPr>
          <a:xfrm>
            <a:off x="319251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25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19" name="Zone de texte 1818"/>
          <p:cNvSpPr txBox="1"/>
          <p:nvPr/>
        </p:nvSpPr>
        <p:spPr>
          <a:xfrm>
            <a:off x="4571999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26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0" name="Zone de texte 1819"/>
          <p:cNvSpPr txBox="1"/>
          <p:nvPr/>
        </p:nvSpPr>
        <p:spPr>
          <a:xfrm>
            <a:off x="5972502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27</a:t>
            </a:r>
            <a:endParaRPr lang="fr-FR" sz="1300" b="0" dirty="0">
              <a:solidFill>
                <a:schemeClr val="tx1"/>
              </a:solidFill>
            </a:endParaRPr>
          </a:p>
        </p:txBody>
      </p:sp>
      <p:sp>
        <p:nvSpPr>
          <p:cNvPr id="1821" name="Zone de texte 1820"/>
          <p:cNvSpPr txBox="1"/>
          <p:nvPr/>
        </p:nvSpPr>
        <p:spPr>
          <a:xfrm>
            <a:off x="7369175" y="4745736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tx1"/>
                </a:solidFill>
              </a:rPr>
              <a:t>28</a:t>
            </a:r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/1er mars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69" name="Zone de texte 68"/>
          <p:cNvSpPr txBox="1"/>
          <p:nvPr/>
        </p:nvSpPr>
        <p:spPr>
          <a:xfrm>
            <a:off x="409911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2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0" name="Zone de texte 69"/>
          <p:cNvSpPr txBox="1"/>
          <p:nvPr/>
        </p:nvSpPr>
        <p:spPr>
          <a:xfrm>
            <a:off x="1786756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3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1" name="Zone de texte 70"/>
          <p:cNvSpPr txBox="1"/>
          <p:nvPr/>
        </p:nvSpPr>
        <p:spPr>
          <a:xfrm>
            <a:off x="3192520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4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2" name="Zone de texte 71"/>
          <p:cNvSpPr txBox="1"/>
          <p:nvPr/>
        </p:nvSpPr>
        <p:spPr>
          <a:xfrm>
            <a:off x="4571999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5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3" name="Zone de texte 72"/>
          <p:cNvSpPr txBox="1"/>
          <p:nvPr/>
        </p:nvSpPr>
        <p:spPr>
          <a:xfrm>
            <a:off x="5972502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6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74" name="Zone de texte 73"/>
          <p:cNvSpPr txBox="1"/>
          <p:nvPr/>
        </p:nvSpPr>
        <p:spPr>
          <a:xfrm>
            <a:off x="7369175" y="5669280"/>
            <a:ext cx="137160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l" rtl="0"/>
            <a:r>
              <a:rPr lang="fr-FR" sz="1300" b="0" dirty="0" smtClean="0">
                <a:solidFill>
                  <a:schemeClr val="bg2">
                    <a:lumMod val="90000"/>
                  </a:schemeClr>
                </a:solidFill>
              </a:rPr>
              <a:t>7/8</a:t>
            </a:r>
            <a:endParaRPr lang="fr-FR" sz="1300" b="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34" name="Espace réservé du texte 2"/>
          <p:cNvSpPr>
            <a:spLocks noGrp="1"/>
          </p:cNvSpPr>
          <p:nvPr>
            <p:ph type="body" sz="quarter" idx="11"/>
          </p:nvPr>
        </p:nvSpPr>
        <p:spPr>
          <a:xfrm>
            <a:off x="39319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0" name="Espace réservé du texte 2"/>
          <p:cNvSpPr>
            <a:spLocks noGrp="1"/>
          </p:cNvSpPr>
          <p:nvPr>
            <p:ph type="body" sz="quarter" idx="17"/>
          </p:nvPr>
        </p:nvSpPr>
        <p:spPr>
          <a:xfrm>
            <a:off x="1786756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6" name="Espace réservé du texte 2"/>
          <p:cNvSpPr>
            <a:spLocks noGrp="1"/>
          </p:cNvSpPr>
          <p:nvPr>
            <p:ph type="body" sz="quarter" idx="23"/>
          </p:nvPr>
        </p:nvSpPr>
        <p:spPr>
          <a:xfrm>
            <a:off x="318211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2" name="Espace réservé du texte 2"/>
          <p:cNvSpPr>
            <a:spLocks noGrp="1"/>
          </p:cNvSpPr>
          <p:nvPr>
            <p:ph type="body" sz="quarter" idx="29"/>
          </p:nvPr>
        </p:nvSpPr>
        <p:spPr>
          <a:xfrm>
            <a:off x="4571999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8" name="Espace réservé du texte 2"/>
          <p:cNvSpPr>
            <a:spLocks noGrp="1"/>
          </p:cNvSpPr>
          <p:nvPr>
            <p:ph type="body" sz="quarter" idx="35"/>
          </p:nvPr>
        </p:nvSpPr>
        <p:spPr>
          <a:xfrm>
            <a:off x="5972502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4" name="Espace réservé du texte 2"/>
          <p:cNvSpPr>
            <a:spLocks noGrp="1"/>
          </p:cNvSpPr>
          <p:nvPr>
            <p:ph type="body" sz="quarter" idx="41"/>
          </p:nvPr>
        </p:nvSpPr>
        <p:spPr>
          <a:xfrm>
            <a:off x="7379208" y="13716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3" name="Espace réservé du texte 2"/>
          <p:cNvSpPr>
            <a:spLocks noGrp="1"/>
          </p:cNvSpPr>
          <p:nvPr>
            <p:ph type="body" sz="quarter" idx="10"/>
          </p:nvPr>
        </p:nvSpPr>
        <p:spPr>
          <a:xfrm>
            <a:off x="39319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9" name="Espace réservé du texte 2"/>
          <p:cNvSpPr>
            <a:spLocks noGrp="1"/>
          </p:cNvSpPr>
          <p:nvPr>
            <p:ph type="body" sz="quarter" idx="16"/>
          </p:nvPr>
        </p:nvSpPr>
        <p:spPr>
          <a:xfrm>
            <a:off x="1786756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5" name="Espace réservé du texte 2"/>
          <p:cNvSpPr>
            <a:spLocks noGrp="1"/>
          </p:cNvSpPr>
          <p:nvPr>
            <p:ph type="body" sz="quarter" idx="22"/>
          </p:nvPr>
        </p:nvSpPr>
        <p:spPr>
          <a:xfrm>
            <a:off x="318211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1" name="Espace réservé du texte 2"/>
          <p:cNvSpPr>
            <a:spLocks noGrp="1"/>
          </p:cNvSpPr>
          <p:nvPr>
            <p:ph type="body" sz="quarter" idx="28"/>
          </p:nvPr>
        </p:nvSpPr>
        <p:spPr>
          <a:xfrm>
            <a:off x="4571999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7" name="Espace réservé du texte 2"/>
          <p:cNvSpPr>
            <a:spLocks noGrp="1"/>
          </p:cNvSpPr>
          <p:nvPr>
            <p:ph type="body" sz="quarter" idx="34"/>
          </p:nvPr>
        </p:nvSpPr>
        <p:spPr>
          <a:xfrm>
            <a:off x="5972502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3" name="Espace réservé du texte 2"/>
          <p:cNvSpPr>
            <a:spLocks noGrp="1"/>
          </p:cNvSpPr>
          <p:nvPr>
            <p:ph type="body" sz="quarter" idx="40"/>
          </p:nvPr>
        </p:nvSpPr>
        <p:spPr>
          <a:xfrm>
            <a:off x="7379208" y="22860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5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39319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1" name="Espace réservé du texte 2"/>
          <p:cNvSpPr>
            <a:spLocks noGrp="1"/>
          </p:cNvSpPr>
          <p:nvPr>
            <p:ph type="body" sz="quarter" idx="18"/>
          </p:nvPr>
        </p:nvSpPr>
        <p:spPr>
          <a:xfrm>
            <a:off x="1786756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7" name="Espace réservé du texte 2"/>
          <p:cNvSpPr>
            <a:spLocks noGrp="1"/>
          </p:cNvSpPr>
          <p:nvPr>
            <p:ph type="body" sz="quarter" idx="24"/>
          </p:nvPr>
        </p:nvSpPr>
        <p:spPr>
          <a:xfrm>
            <a:off x="318211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3" name="Espace réservé du texte 2"/>
          <p:cNvSpPr>
            <a:spLocks noGrp="1"/>
          </p:cNvSpPr>
          <p:nvPr>
            <p:ph type="body" sz="quarter" idx="30"/>
          </p:nvPr>
        </p:nvSpPr>
        <p:spPr>
          <a:xfrm>
            <a:off x="4571999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9" name="Espace réservé du texte 2"/>
          <p:cNvSpPr>
            <a:spLocks noGrp="1"/>
          </p:cNvSpPr>
          <p:nvPr>
            <p:ph type="body" sz="quarter" idx="36"/>
          </p:nvPr>
        </p:nvSpPr>
        <p:spPr>
          <a:xfrm>
            <a:off x="5972502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5" name="Espace réservé du texte 2"/>
          <p:cNvSpPr>
            <a:spLocks noGrp="1"/>
          </p:cNvSpPr>
          <p:nvPr>
            <p:ph type="body" sz="quarter" idx="42"/>
          </p:nvPr>
        </p:nvSpPr>
        <p:spPr>
          <a:xfrm>
            <a:off x="7379208" y="32004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6" name="Espace réservé du texte 2"/>
          <p:cNvSpPr>
            <a:spLocks noGrp="1"/>
          </p:cNvSpPr>
          <p:nvPr>
            <p:ph type="body" sz="quarter" idx="13"/>
          </p:nvPr>
        </p:nvSpPr>
        <p:spPr>
          <a:xfrm>
            <a:off x="39319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2" name="Espace réservé du texte 2"/>
          <p:cNvSpPr>
            <a:spLocks noGrp="1"/>
          </p:cNvSpPr>
          <p:nvPr>
            <p:ph type="body" sz="quarter" idx="19"/>
          </p:nvPr>
        </p:nvSpPr>
        <p:spPr>
          <a:xfrm>
            <a:off x="1786756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8" name="Espace réservé du texte 2"/>
          <p:cNvSpPr>
            <a:spLocks noGrp="1"/>
          </p:cNvSpPr>
          <p:nvPr>
            <p:ph type="body" sz="quarter" idx="25"/>
          </p:nvPr>
        </p:nvSpPr>
        <p:spPr>
          <a:xfrm>
            <a:off x="318211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4" name="Espace réservé du texte 2"/>
          <p:cNvSpPr>
            <a:spLocks noGrp="1"/>
          </p:cNvSpPr>
          <p:nvPr>
            <p:ph type="body" sz="quarter" idx="31"/>
          </p:nvPr>
        </p:nvSpPr>
        <p:spPr>
          <a:xfrm>
            <a:off x="4571999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0" name="Espace réservé du texte 2"/>
          <p:cNvSpPr>
            <a:spLocks noGrp="1"/>
          </p:cNvSpPr>
          <p:nvPr>
            <p:ph type="body" sz="quarter" idx="37"/>
          </p:nvPr>
        </p:nvSpPr>
        <p:spPr>
          <a:xfrm>
            <a:off x="5972502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6" name="Espace réservé du texte 2"/>
          <p:cNvSpPr>
            <a:spLocks noGrp="1"/>
          </p:cNvSpPr>
          <p:nvPr>
            <p:ph type="body" sz="quarter" idx="43"/>
          </p:nvPr>
        </p:nvSpPr>
        <p:spPr>
          <a:xfrm>
            <a:off x="7379208" y="41148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7" name="Espace réservé du texte 2"/>
          <p:cNvSpPr>
            <a:spLocks noGrp="1"/>
          </p:cNvSpPr>
          <p:nvPr>
            <p:ph type="body" sz="quarter" idx="14"/>
          </p:nvPr>
        </p:nvSpPr>
        <p:spPr>
          <a:xfrm>
            <a:off x="39319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3" name="Espace réservé du texte 2"/>
          <p:cNvSpPr>
            <a:spLocks noGrp="1"/>
          </p:cNvSpPr>
          <p:nvPr>
            <p:ph type="body" sz="quarter" idx="20"/>
          </p:nvPr>
        </p:nvSpPr>
        <p:spPr>
          <a:xfrm>
            <a:off x="1786756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9" name="Espace réservé du texte 2"/>
          <p:cNvSpPr>
            <a:spLocks noGrp="1"/>
          </p:cNvSpPr>
          <p:nvPr>
            <p:ph type="body" sz="quarter" idx="26"/>
          </p:nvPr>
        </p:nvSpPr>
        <p:spPr>
          <a:xfrm>
            <a:off x="318211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5" name="Espace réservé du texte 2"/>
          <p:cNvSpPr>
            <a:spLocks noGrp="1"/>
          </p:cNvSpPr>
          <p:nvPr>
            <p:ph type="body" sz="quarter" idx="32"/>
          </p:nvPr>
        </p:nvSpPr>
        <p:spPr>
          <a:xfrm>
            <a:off x="4571999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1" name="Espace réservé du texte 2"/>
          <p:cNvSpPr>
            <a:spLocks noGrp="1"/>
          </p:cNvSpPr>
          <p:nvPr>
            <p:ph type="body" sz="quarter" idx="38"/>
          </p:nvPr>
        </p:nvSpPr>
        <p:spPr>
          <a:xfrm>
            <a:off x="5972502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7" name="Espace réservé du texte 2"/>
          <p:cNvSpPr>
            <a:spLocks noGrp="1"/>
          </p:cNvSpPr>
          <p:nvPr>
            <p:ph type="body" sz="quarter" idx="44"/>
          </p:nvPr>
        </p:nvSpPr>
        <p:spPr>
          <a:xfrm>
            <a:off x="7379208" y="5029200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38" name="Espace réservé du texte 2"/>
          <p:cNvSpPr>
            <a:spLocks noGrp="1"/>
          </p:cNvSpPr>
          <p:nvPr>
            <p:ph type="body" sz="quarter" idx="15"/>
          </p:nvPr>
        </p:nvSpPr>
        <p:spPr>
          <a:xfrm>
            <a:off x="39319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44" name="Espace réservé du texte 2"/>
          <p:cNvSpPr>
            <a:spLocks noGrp="1"/>
          </p:cNvSpPr>
          <p:nvPr>
            <p:ph type="body" sz="quarter" idx="21"/>
          </p:nvPr>
        </p:nvSpPr>
        <p:spPr>
          <a:xfrm>
            <a:off x="1786756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0" name="Espace réservé du texte 2"/>
          <p:cNvSpPr>
            <a:spLocks noGrp="1"/>
          </p:cNvSpPr>
          <p:nvPr>
            <p:ph type="body" sz="quarter" idx="27"/>
          </p:nvPr>
        </p:nvSpPr>
        <p:spPr>
          <a:xfrm>
            <a:off x="318211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56" name="Espace réservé du texte 2"/>
          <p:cNvSpPr>
            <a:spLocks noGrp="1"/>
          </p:cNvSpPr>
          <p:nvPr>
            <p:ph type="body" sz="quarter" idx="33"/>
          </p:nvPr>
        </p:nvSpPr>
        <p:spPr>
          <a:xfrm>
            <a:off x="4571999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2" name="Espace réservé du texte 2"/>
          <p:cNvSpPr>
            <a:spLocks noGrp="1"/>
          </p:cNvSpPr>
          <p:nvPr>
            <p:ph type="body" sz="quarter" idx="39"/>
          </p:nvPr>
        </p:nvSpPr>
        <p:spPr>
          <a:xfrm>
            <a:off x="5972502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68" name="Espace réservé du texte 2"/>
          <p:cNvSpPr>
            <a:spLocks noGrp="1"/>
          </p:cNvSpPr>
          <p:nvPr>
            <p:ph type="body" sz="quarter" idx="45"/>
          </p:nvPr>
        </p:nvSpPr>
        <p:spPr>
          <a:xfrm>
            <a:off x="7379208" y="5952744"/>
            <a:ext cx="1377950" cy="686371"/>
          </a:xfrm>
          <a:prstGeom prst="rect">
            <a:avLst/>
          </a:prstGeom>
        </p:spPr>
        <p:txBody>
          <a:bodyPr rtlCol="0">
            <a:noAutofit/>
          </a:bodyPr>
          <a:lstStyle>
            <a:lvl1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1pPr>
            <a:lvl2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2pPr>
            <a:lvl3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3pPr>
            <a:lvl4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4pPr>
            <a:lvl5pPr marL="0" indent="0" algn="l" rtl="0">
              <a:lnSpc>
                <a:spcPct val="85000"/>
              </a:lnSpc>
              <a:spcBef>
                <a:spcPts val="0"/>
              </a:spcBef>
              <a:buNone/>
              <a:defRPr sz="900"/>
            </a:lvl5pPr>
          </a:lstStyle>
          <a:p>
            <a:pPr lvl="0" rtl="0"/>
            <a:r>
              <a:rPr lang="fr-FR" dirty="0" smtClean="0"/>
              <a:t>Modifiez les styles du texte du masque</a:t>
            </a:r>
            <a:endParaRPr lang="fr-FR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46"/>
          </p:nvPr>
        </p:nvSpPr>
        <p:spPr/>
        <p:txBody>
          <a:bodyPr rtlCol="0"/>
          <a:lstStyle>
            <a:lvl1pPr>
              <a:defRPr/>
            </a:lvl1pPr>
          </a:lstStyle>
          <a:p>
            <a:fld id="{2A770E5A-6099-4314-95ED-05E7B9091086}" type="datetime1">
              <a:rPr lang="fr-FR" smtClean="0"/>
              <a:pPr/>
              <a:t>05/02/2015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4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8"/>
          </p:nvPr>
        </p:nvSpPr>
        <p:spPr/>
        <p:txBody>
          <a:bodyPr rtlCol="0"/>
          <a:lstStyle/>
          <a:p>
            <a:pPr rtl="0"/>
            <a:fld id="{53CB5F7B-7C15-41FD-9488-0FCC5C0A130E}" type="slidenum">
              <a:rPr lang="fr-FR" smtClean="0"/>
              <a:pPr rtl="0"/>
              <a:t>‹N°›</a:t>
            </a:fld>
            <a:endParaRPr lang="fr-FR" dirty="0"/>
          </a:p>
        </p:txBody>
      </p:sp>
      <p:sp>
        <p:nvSpPr>
          <p:cNvPr id="78" name="Zone de texte 77"/>
          <p:cNvSpPr txBox="1"/>
          <p:nvPr userDrawn="1"/>
        </p:nvSpPr>
        <p:spPr>
          <a:xfrm>
            <a:off x="7708506" y="423787"/>
            <a:ext cx="1014250" cy="384048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r" rtl="0"/>
            <a:r>
              <a:rPr lang="fr-FR" sz="2400" dirty="0" smtClean="0">
                <a:solidFill>
                  <a:schemeClr val="accent1"/>
                </a:solidFill>
              </a:rPr>
              <a:t>2015</a:t>
            </a:r>
            <a:endParaRPr lang="fr-FR" sz="2400" dirty="0">
              <a:solidFill>
                <a:schemeClr val="accent1"/>
              </a:solidFill>
            </a:endParaRPr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7863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im_droite"/>
          <p:cNvSpPr/>
          <p:nvPr/>
        </p:nvSpPr>
        <p:spPr>
          <a:xfrm>
            <a:off x="9296400" y="152400"/>
            <a:ext cx="1295400" cy="6553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fr-FR" dirty="0"/>
          </a:p>
        </p:txBody>
      </p:sp>
      <p:sp>
        <p:nvSpPr>
          <p:cNvPr id="85" name="shim_gauche"/>
          <p:cNvSpPr/>
          <p:nvPr/>
        </p:nvSpPr>
        <p:spPr>
          <a:xfrm>
            <a:off x="-1447800" y="152400"/>
            <a:ext cx="1295400" cy="655624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 rtl="0"/>
            <a:endParaRPr lang="fr-FR" dirty="0"/>
          </a:p>
        </p:txBody>
      </p:sp>
      <p:sp>
        <p:nvSpPr>
          <p:cNvPr id="8" name="Rectangle à coins arrondis 7"/>
          <p:cNvSpPr/>
          <p:nvPr/>
        </p:nvSpPr>
        <p:spPr>
          <a:xfrm>
            <a:off x="126123" y="95251"/>
            <a:ext cx="8870731" cy="6662900"/>
          </a:xfrm>
          <a:prstGeom prst="roundRect">
            <a:avLst>
              <a:gd name="adj" fmla="val 2527"/>
            </a:avLst>
          </a:prstGeom>
          <a:solidFill>
            <a:schemeClr val="bg1"/>
          </a:solidFill>
          <a:ln>
            <a:noFill/>
          </a:ln>
          <a:effectLst>
            <a:innerShdw blurRad="101600" dist="25400" dir="16200000">
              <a:prstClr val="black">
                <a:alpha val="14000"/>
              </a:prstClr>
            </a:innerShdw>
            <a:outerShdw blurRad="63500" sx="101000" sy="101000" algn="ct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fr-FR" dirty="0"/>
          </a:p>
        </p:txBody>
      </p:sp>
      <p:grpSp>
        <p:nvGrpSpPr>
          <p:cNvPr id="3618" name="Groupe 3617"/>
          <p:cNvGrpSpPr/>
          <p:nvPr/>
        </p:nvGrpSpPr>
        <p:grpSpPr>
          <a:xfrm>
            <a:off x="379476" y="1242060"/>
            <a:ext cx="8385048" cy="678180"/>
            <a:chOff x="396240" y="1242060"/>
            <a:chExt cx="8347710" cy="678180"/>
          </a:xfrm>
        </p:grpSpPr>
        <p:cxnSp>
          <p:nvCxnSpPr>
            <p:cNvPr id="3665" name="Connecteur droit 3664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6" name="Connecteur droit 3665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7" name="Connecteur droit 3666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8" name="Connecteur droit 3667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9" name="Connecteur droit 3668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0" name="Connecteur droit 3669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1" name="Connecteur droit 3670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19" name="Groupe 3618"/>
          <p:cNvGrpSpPr/>
          <p:nvPr/>
        </p:nvGrpSpPr>
        <p:grpSpPr>
          <a:xfrm>
            <a:off x="379476" y="2163924"/>
            <a:ext cx="8385048" cy="678180"/>
            <a:chOff x="396240" y="1242060"/>
            <a:chExt cx="8347710" cy="678180"/>
          </a:xfrm>
        </p:grpSpPr>
        <p:cxnSp>
          <p:nvCxnSpPr>
            <p:cNvPr id="3658" name="Connecteur droit 3657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9" name="Connecteur droit 3658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0" name="Connecteur droit 3659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1" name="Connecteur droit 3660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2" name="Connecteur droit 3661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3" name="Connecteur droit 3662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4" name="Connecteur droit 3663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0" name="Groupe 3619"/>
          <p:cNvGrpSpPr/>
          <p:nvPr/>
        </p:nvGrpSpPr>
        <p:grpSpPr>
          <a:xfrm>
            <a:off x="379476" y="3085788"/>
            <a:ext cx="8385048" cy="678180"/>
            <a:chOff x="396240" y="1242060"/>
            <a:chExt cx="8347710" cy="678180"/>
          </a:xfrm>
        </p:grpSpPr>
        <p:cxnSp>
          <p:nvCxnSpPr>
            <p:cNvPr id="3651" name="Connecteur droit 3650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2" name="Connecteur droit 3651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3" name="Connecteur droit 3652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4" name="Connecteur droit 3653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5" name="Connecteur droit 3654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6" name="Connecteur droit 3655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7" name="Connecteur droit 3656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1" name="Groupe 3620"/>
          <p:cNvGrpSpPr/>
          <p:nvPr/>
        </p:nvGrpSpPr>
        <p:grpSpPr>
          <a:xfrm>
            <a:off x="379476" y="4007652"/>
            <a:ext cx="8385048" cy="678180"/>
            <a:chOff x="396240" y="1242060"/>
            <a:chExt cx="8347710" cy="678180"/>
          </a:xfrm>
        </p:grpSpPr>
        <p:cxnSp>
          <p:nvCxnSpPr>
            <p:cNvPr id="3644" name="Connecteur droit 3643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5" name="Connecteur droit 3644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6" name="Connecteur droit 3645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7" name="Connecteur droit 3646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8" name="Connecteur droit 3647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9" name="Connecteur droit 3648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0" name="Connecteur droit 3649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2" name="Groupe 3621"/>
          <p:cNvGrpSpPr/>
          <p:nvPr/>
        </p:nvGrpSpPr>
        <p:grpSpPr>
          <a:xfrm>
            <a:off x="379476" y="4929516"/>
            <a:ext cx="8385048" cy="678180"/>
            <a:chOff x="396240" y="1242060"/>
            <a:chExt cx="8347710" cy="678180"/>
          </a:xfrm>
        </p:grpSpPr>
        <p:cxnSp>
          <p:nvCxnSpPr>
            <p:cNvPr id="3637" name="Connecteur droit 3636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8" name="Connecteur droit 3637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9" name="Connecteur droit 3638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0" name="Connecteur droit 3639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1" name="Connecteur droit 3640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2" name="Connecteur droit 3641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3" name="Connecteur droit 3642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23" name="Groupe 3622"/>
          <p:cNvGrpSpPr/>
          <p:nvPr/>
        </p:nvGrpSpPr>
        <p:grpSpPr>
          <a:xfrm>
            <a:off x="379476" y="5851382"/>
            <a:ext cx="8385048" cy="678180"/>
            <a:chOff x="396240" y="1242060"/>
            <a:chExt cx="8347710" cy="678180"/>
          </a:xfrm>
        </p:grpSpPr>
        <p:cxnSp>
          <p:nvCxnSpPr>
            <p:cNvPr id="3630" name="Connecteur droit 3629"/>
            <p:cNvCxnSpPr/>
            <p:nvPr/>
          </p:nvCxnSpPr>
          <p:spPr>
            <a:xfrm>
              <a:off x="39624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1" name="Connecteur droit 3630"/>
            <p:cNvCxnSpPr/>
            <p:nvPr/>
          </p:nvCxnSpPr>
          <p:spPr>
            <a:xfrm>
              <a:off x="178752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2" name="Connecteur droit 3631"/>
            <p:cNvCxnSpPr/>
            <p:nvPr/>
          </p:nvCxnSpPr>
          <p:spPr>
            <a:xfrm>
              <a:off x="317881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3" name="Connecteur droit 3632"/>
            <p:cNvCxnSpPr/>
            <p:nvPr/>
          </p:nvCxnSpPr>
          <p:spPr>
            <a:xfrm>
              <a:off x="457009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4" name="Connecteur droit 3633"/>
            <p:cNvCxnSpPr/>
            <p:nvPr/>
          </p:nvCxnSpPr>
          <p:spPr>
            <a:xfrm>
              <a:off x="596138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5" name="Connecteur droit 3634"/>
            <p:cNvCxnSpPr/>
            <p:nvPr/>
          </p:nvCxnSpPr>
          <p:spPr>
            <a:xfrm>
              <a:off x="7352665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6" name="Connecteur droit 3635"/>
            <p:cNvCxnSpPr/>
            <p:nvPr/>
          </p:nvCxnSpPr>
          <p:spPr>
            <a:xfrm>
              <a:off x="8743950" y="1242060"/>
              <a:ext cx="0" cy="678180"/>
            </a:xfrm>
            <a:prstGeom prst="line">
              <a:avLst/>
            </a:prstGeom>
            <a:ln w="12700">
              <a:solidFill>
                <a:schemeClr val="bg2">
                  <a:lumMod val="9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14"/>
          <p:cNvGrpSpPr/>
          <p:nvPr/>
        </p:nvGrpSpPr>
        <p:grpSpPr>
          <a:xfrm>
            <a:off x="381000" y="944880"/>
            <a:ext cx="8382000" cy="5696712"/>
            <a:chOff x="381000" y="944880"/>
            <a:chExt cx="8382000" cy="5696712"/>
          </a:xfrm>
        </p:grpSpPr>
        <p:grpSp>
          <p:nvGrpSpPr>
            <p:cNvPr id="3617" name="Groupe 3616"/>
            <p:cNvGrpSpPr/>
            <p:nvPr/>
          </p:nvGrpSpPr>
          <p:grpSpPr>
            <a:xfrm>
              <a:off x="381000" y="1143000"/>
              <a:ext cx="8382000" cy="5498592"/>
              <a:chOff x="381000" y="1143000"/>
              <a:chExt cx="8382000" cy="5498592"/>
            </a:xfrm>
          </p:grpSpPr>
          <p:cxnSp>
            <p:nvCxnSpPr>
              <p:cNvPr id="3672" name="Connecteur droit 3671"/>
              <p:cNvCxnSpPr/>
              <p:nvPr/>
            </p:nvCxnSpPr>
            <p:spPr>
              <a:xfrm>
                <a:off x="381000" y="114300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3" name="Connecteur droit 3672"/>
              <p:cNvCxnSpPr/>
              <p:nvPr/>
            </p:nvCxnSpPr>
            <p:spPr>
              <a:xfrm>
                <a:off x="381000" y="205943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4" name="Connecteur droit 3673"/>
              <p:cNvCxnSpPr/>
              <p:nvPr/>
            </p:nvCxnSpPr>
            <p:spPr>
              <a:xfrm>
                <a:off x="381000" y="2975864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5" name="Connecteur droit 3674"/>
              <p:cNvCxnSpPr/>
              <p:nvPr/>
            </p:nvCxnSpPr>
            <p:spPr>
              <a:xfrm>
                <a:off x="381000" y="3892296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6" name="Connecteur droit 3675"/>
              <p:cNvCxnSpPr/>
              <p:nvPr/>
            </p:nvCxnSpPr>
            <p:spPr>
              <a:xfrm>
                <a:off x="381000" y="4808728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7" name="Connecteur droit 3676"/>
              <p:cNvCxnSpPr/>
              <p:nvPr/>
            </p:nvCxnSpPr>
            <p:spPr>
              <a:xfrm>
                <a:off x="381000" y="5725160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8" name="Connecteur droit 3677"/>
              <p:cNvCxnSpPr/>
              <p:nvPr/>
            </p:nvCxnSpPr>
            <p:spPr>
              <a:xfrm>
                <a:off x="381000" y="6641592"/>
                <a:ext cx="8382000" cy="0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624" name="Groupe 3623"/>
            <p:cNvGrpSpPr/>
            <p:nvPr/>
          </p:nvGrpSpPr>
          <p:grpSpPr>
            <a:xfrm>
              <a:off x="1776984" y="944880"/>
              <a:ext cx="5590032" cy="128016"/>
              <a:chOff x="1787525" y="944880"/>
              <a:chExt cx="5565140" cy="128016"/>
            </a:xfrm>
          </p:grpSpPr>
          <p:cxnSp>
            <p:nvCxnSpPr>
              <p:cNvPr id="3625" name="Connecteur droit 3624"/>
              <p:cNvCxnSpPr/>
              <p:nvPr/>
            </p:nvCxnSpPr>
            <p:spPr>
              <a:xfrm>
                <a:off x="178752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6" name="Connecteur droit 3625"/>
              <p:cNvCxnSpPr/>
              <p:nvPr/>
            </p:nvCxnSpPr>
            <p:spPr>
              <a:xfrm>
                <a:off x="317881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7" name="Connecteur droit 3626"/>
              <p:cNvCxnSpPr/>
              <p:nvPr/>
            </p:nvCxnSpPr>
            <p:spPr>
              <a:xfrm>
                <a:off x="457009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8" name="Connecteur droit 3627"/>
              <p:cNvCxnSpPr/>
              <p:nvPr/>
            </p:nvCxnSpPr>
            <p:spPr>
              <a:xfrm>
                <a:off x="5961380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9" name="Connecteur droit 3628"/>
              <p:cNvCxnSpPr/>
              <p:nvPr/>
            </p:nvCxnSpPr>
            <p:spPr>
              <a:xfrm>
                <a:off x="7352665" y="944880"/>
                <a:ext cx="0" cy="128016"/>
              </a:xfrm>
              <a:prstGeom prst="line">
                <a:avLst/>
              </a:prstGeom>
              <a:ln w="12700">
                <a:solidFill>
                  <a:schemeClr val="bg2">
                    <a:lumMod val="90000"/>
                  </a:schemeClr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4" name="anneau de droite"/>
          <p:cNvGrpSpPr/>
          <p:nvPr/>
        </p:nvGrpSpPr>
        <p:grpSpPr>
          <a:xfrm>
            <a:off x="8701801" y="0"/>
            <a:ext cx="145110" cy="336423"/>
            <a:chOff x="8654176" y="0"/>
            <a:chExt cx="145110" cy="336423"/>
          </a:xfrm>
        </p:grpSpPr>
        <p:sp>
          <p:nvSpPr>
            <p:cNvPr id="29" name="Ovale 28"/>
            <p:cNvSpPr/>
            <p:nvPr/>
          </p:nvSpPr>
          <p:spPr>
            <a:xfrm>
              <a:off x="8654176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pic>
          <p:nvPicPr>
            <p:cNvPr id="1061" name="Imag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8655848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anneau de gauche"/>
          <p:cNvGrpSpPr/>
          <p:nvPr/>
        </p:nvGrpSpPr>
        <p:grpSpPr>
          <a:xfrm>
            <a:off x="301625" y="0"/>
            <a:ext cx="144654" cy="336423"/>
            <a:chOff x="349250" y="0"/>
            <a:chExt cx="144654" cy="336423"/>
          </a:xfrm>
        </p:grpSpPr>
        <p:sp>
          <p:nvSpPr>
            <p:cNvPr id="27" name="Ovale 26"/>
            <p:cNvSpPr/>
            <p:nvPr/>
          </p:nvSpPr>
          <p:spPr>
            <a:xfrm>
              <a:off x="349250" y="199263"/>
              <a:ext cx="137160" cy="137160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fr-FR" dirty="0"/>
            </a:p>
          </p:txBody>
        </p:sp>
        <p:pic>
          <p:nvPicPr>
            <p:cNvPr id="48" name="Image 37"/>
            <p:cNvPicPr>
              <a:picLocks noChangeAspect="1" noChangeArrowheads="1"/>
            </p:cNvPicPr>
            <p:nvPr/>
          </p:nvPicPr>
          <p:blipFill rotWithShape="1"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0519"/>
            <a:stretch/>
          </p:blipFill>
          <p:spPr bwMode="auto">
            <a:xfrm>
              <a:off x="350466" y="0"/>
              <a:ext cx="143438" cy="335588"/>
            </a:xfrm>
            <a:prstGeom prst="rect">
              <a:avLst/>
            </a:prstGeom>
            <a:noFill/>
            <a:ln>
              <a:noFill/>
            </a:ln>
            <a:effectLst>
              <a:outerShdw blurRad="114300" dir="600000" algn="ctr" rotWithShape="0">
                <a:schemeClr val="bg2">
                  <a:alpha val="33000"/>
                </a:scheme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42" name="Zone de texte 1841"/>
          <p:cNvSpPr txBox="1"/>
          <p:nvPr/>
        </p:nvSpPr>
        <p:spPr>
          <a:xfrm>
            <a:off x="588581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r-FR" sz="1200" b="1" dirty="0" smtClean="0">
                <a:solidFill>
                  <a:schemeClr val="accent1"/>
                </a:solidFill>
              </a:rPr>
              <a:t>LUNDI</a:t>
            </a:r>
            <a:endParaRPr lang="fr-FR" sz="1200" b="1" dirty="0">
              <a:solidFill>
                <a:schemeClr val="accent1"/>
              </a:solidFill>
            </a:endParaRPr>
          </a:p>
        </p:txBody>
      </p:sp>
      <p:sp>
        <p:nvSpPr>
          <p:cNvPr id="1843" name="Zone de texte 1842"/>
          <p:cNvSpPr txBox="1"/>
          <p:nvPr/>
        </p:nvSpPr>
        <p:spPr>
          <a:xfrm>
            <a:off x="1981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r-FR" sz="1200" b="1" dirty="0" smtClean="0">
                <a:solidFill>
                  <a:schemeClr val="accent1"/>
                </a:solidFill>
              </a:rPr>
              <a:t>MARDI</a:t>
            </a:r>
            <a:endParaRPr lang="fr-FR" sz="1200" b="1" dirty="0">
              <a:solidFill>
                <a:schemeClr val="accent1"/>
              </a:solidFill>
            </a:endParaRPr>
          </a:p>
        </p:txBody>
      </p:sp>
      <p:sp>
        <p:nvSpPr>
          <p:cNvPr id="1844" name="Zone de texte 1843"/>
          <p:cNvSpPr txBox="1"/>
          <p:nvPr/>
        </p:nvSpPr>
        <p:spPr>
          <a:xfrm>
            <a:off x="3255580" y="895350"/>
            <a:ext cx="12717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r-FR" sz="1200" b="1" dirty="0" smtClean="0">
                <a:solidFill>
                  <a:schemeClr val="accent1"/>
                </a:solidFill>
              </a:rPr>
              <a:t>MERCREDI</a:t>
            </a:r>
            <a:endParaRPr lang="fr-FR" sz="1200" b="1" dirty="0">
              <a:solidFill>
                <a:schemeClr val="accent1"/>
              </a:solidFill>
            </a:endParaRPr>
          </a:p>
        </p:txBody>
      </p:sp>
      <p:sp>
        <p:nvSpPr>
          <p:cNvPr id="1845" name="Zone de texte 1844"/>
          <p:cNvSpPr txBox="1"/>
          <p:nvPr/>
        </p:nvSpPr>
        <p:spPr>
          <a:xfrm>
            <a:off x="475593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r-FR" sz="1200" b="1" dirty="0" smtClean="0">
                <a:solidFill>
                  <a:schemeClr val="accent1"/>
                </a:solidFill>
              </a:rPr>
              <a:t>JEUDI</a:t>
            </a:r>
            <a:endParaRPr lang="fr-FR" sz="1200" b="1" dirty="0">
              <a:solidFill>
                <a:schemeClr val="accent1"/>
              </a:solidFill>
            </a:endParaRPr>
          </a:p>
        </p:txBody>
      </p:sp>
      <p:sp>
        <p:nvSpPr>
          <p:cNvPr id="1846" name="Zone de texte 1845"/>
          <p:cNvSpPr txBox="1"/>
          <p:nvPr/>
        </p:nvSpPr>
        <p:spPr>
          <a:xfrm>
            <a:off x="6172200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r-FR" sz="1200" b="1" dirty="0" smtClean="0">
                <a:solidFill>
                  <a:schemeClr val="accent1"/>
                </a:solidFill>
              </a:rPr>
              <a:t>VENDREDI</a:t>
            </a:r>
            <a:endParaRPr lang="fr-FR" sz="1200" b="1" dirty="0">
              <a:solidFill>
                <a:schemeClr val="accent1"/>
              </a:solidFill>
            </a:endParaRPr>
          </a:p>
        </p:txBody>
      </p:sp>
      <p:sp>
        <p:nvSpPr>
          <p:cNvPr id="1847" name="Zone de texte 1846"/>
          <p:cNvSpPr txBox="1"/>
          <p:nvPr/>
        </p:nvSpPr>
        <p:spPr>
          <a:xfrm>
            <a:off x="7522779" y="895350"/>
            <a:ext cx="1014250" cy="244602"/>
          </a:xfrm>
          <a:prstGeom prst="rect">
            <a:avLst/>
          </a:prstGeom>
          <a:noFill/>
        </p:spPr>
        <p:txBody>
          <a:bodyPr wrap="square" tIns="0" bIns="0" rtlCol="0" anchor="ctr">
            <a:noAutofit/>
          </a:bodyPr>
          <a:lstStyle/>
          <a:p>
            <a:pPr algn="ctr" rtl="0"/>
            <a:r>
              <a:rPr lang="fr-FR" sz="1200" b="1" dirty="0" smtClean="0">
                <a:solidFill>
                  <a:schemeClr val="accent1"/>
                </a:solidFill>
              </a:rPr>
              <a:t>SAM/DIM</a:t>
            </a:r>
            <a:endParaRPr lang="fr-FR" sz="1200" b="1" dirty="0">
              <a:solidFill>
                <a:schemeClr val="accent1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58775" y="152400"/>
            <a:ext cx="8382000" cy="699042"/>
          </a:xfrm>
          <a:prstGeom prst="rect">
            <a:avLst/>
          </a:prstGeom>
        </p:spPr>
        <p:txBody>
          <a:bodyPr vert="horz" lIns="91440" tIns="0" rIns="91440" bIns="0" rtlCol="0" anchor="b">
            <a:noAutofit/>
          </a:bodyPr>
          <a:lstStyle/>
          <a:p>
            <a:pPr rtl="0"/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86" name="Espace réservé du texte 2" hidden="1"/>
          <p:cNvSpPr>
            <a:spLocks noGrp="1"/>
          </p:cNvSpPr>
          <p:nvPr>
            <p:ph type="body" idx="1"/>
          </p:nvPr>
        </p:nvSpPr>
        <p:spPr>
          <a:xfrm>
            <a:off x="381000" y="1143000"/>
            <a:ext cx="8382000" cy="5486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fr-FR" dirty="0" smtClean="0"/>
              <a:t>Modifiez les styles du texte du masque</a:t>
            </a:r>
          </a:p>
          <a:p>
            <a:pPr lvl="1" rtl="0"/>
            <a:r>
              <a:rPr lang="fr-FR" dirty="0" smtClean="0"/>
              <a:t>Deuxième niveau</a:t>
            </a:r>
          </a:p>
          <a:p>
            <a:pPr lvl="2" rtl="0"/>
            <a:r>
              <a:rPr lang="fr-FR" dirty="0" smtClean="0"/>
              <a:t>Troisième niveau</a:t>
            </a:r>
          </a:p>
          <a:p>
            <a:pPr lvl="3" rtl="0"/>
            <a:r>
              <a:rPr lang="fr-FR" dirty="0" smtClean="0"/>
              <a:t>Quatrième niveau</a:t>
            </a:r>
          </a:p>
          <a:p>
            <a:pPr lvl="4" rtl="0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810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800">
                <a:solidFill>
                  <a:schemeClr val="accent1"/>
                </a:solidFill>
              </a:defRPr>
            </a:lvl1pPr>
          </a:lstStyle>
          <a:p>
            <a:fld id="{05AF36EC-07D3-4CE8-B9A2-D37BD90B163A}" type="datetime1">
              <a:rPr lang="fr-FR" smtClean="0"/>
              <a:pPr/>
              <a:t>05/02/2015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619100"/>
            <a:ext cx="2895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 rtl="0">
              <a:defRPr sz="800">
                <a:solidFill>
                  <a:schemeClr val="accent1"/>
                </a:solidFill>
              </a:defRPr>
            </a:lvl1pPr>
          </a:lstStyle>
          <a:p>
            <a:pPr rtl="0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629400" y="6619100"/>
            <a:ext cx="2133600" cy="18288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800">
                <a:solidFill>
                  <a:schemeClr val="accent1"/>
                </a:solidFill>
              </a:defRPr>
            </a:lvl1pPr>
          </a:lstStyle>
          <a:p>
            <a:fld id="{53CB5F7B-7C15-41FD-9488-0FCC5C0A130E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81772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67" r:id="rId3"/>
    <p:sldLayoutId id="2147483668" r:id="rId4"/>
    <p:sldLayoutId id="2147483674" r:id="rId5"/>
    <p:sldLayoutId id="2147483675" r:id="rId6"/>
    <p:sldLayoutId id="2147483676" r:id="rId7"/>
    <p:sldLayoutId id="2147483664" r:id="rId8"/>
    <p:sldLayoutId id="2147483665" r:id="rId9"/>
    <p:sldLayoutId id="2147483679" r:id="rId10"/>
    <p:sldLayoutId id="2147483660" r:id="rId11"/>
    <p:sldLayoutId id="2147483680" r:id="rId12"/>
    <p:sldLayoutId id="2147483681" r:id="rId13"/>
    <p:sldLayoutId id="2147483677" r:id="rId14"/>
    <p:sldLayoutId id="2147483678" r:id="rId1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5425" indent="-228600" algn="l" defTabSz="914400" rtl="0" eaLnBrk="1" latinLnBrk="0" hangingPunct="1">
        <a:spcBef>
          <a:spcPts val="1600"/>
        </a:spcBef>
        <a:buClr>
          <a:schemeClr val="tx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272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479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76856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88920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3300984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813048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4325112" indent="-228600" algn="l" defTabSz="914400" rtl="0" eaLnBrk="1" latinLnBrk="0" hangingPunct="1">
        <a:spcBef>
          <a:spcPts val="600"/>
        </a:spcBef>
        <a:buClr>
          <a:schemeClr val="tx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juillet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179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space réservé du texte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avril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315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space réservé du texte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mai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6095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Espace réservé du texte 40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7" name="Espace réservé du texte 46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3" name="Espace réservé du texte 52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9" name="Espace réservé du texte 58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5" name="Espace réservé du texte 64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1" name="Espace réservé du texte 70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0" name="Espace réservé du texte 39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6" name="Espace réservé du texte 45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2" name="Espace réservé du texte 51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8" name="Espace réservé du texte 57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4" name="Espace réservé du texte 63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0" name="Espace réservé du texte 69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2" name="Espace réservé du texte 41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8" name="Espace réservé du texte 47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4" name="Espace réservé du texte 53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0" name="Espace réservé du texte 59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6" name="Espace réservé du texte 65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2" name="Espace réservé du texte 71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3" name="Espace réservé du texte 42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9" name="Espace réservé du texte 48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5" name="Espace réservé du texte 54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1" name="Espace réservé du texte 60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7" name="Espace réservé du texte 66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3" name="Espace réservé du texte 72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4" name="Espace réservé du texte 43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0" name="Espace réservé du texte 49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6" name="Espace réservé du texte 55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2" name="Espace réservé du texte 61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8" name="Espace réservé du texte 67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4" name="Espace réservé du texte 73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45" name="Espace réservé du texte 44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1" name="Espace réservé du texte 50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7" name="Espace réservé du texte 56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3" name="Espace réservé du texte 62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9" name="Espace réservé du texte 68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juin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560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Titre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août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5108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Titre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septembre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67403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Titre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octobre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28892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Titre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novembre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9673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Titre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décembre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7312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Titre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janvier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6508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Titre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février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15977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2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2" name="Espace réservé du texte 2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8" name="Espace réservé du texte 27"/>
          <p:cNvSpPr>
            <a:spLocks noGrp="1"/>
          </p:cNvSpPr>
          <p:nvPr>
            <p:ph type="body" sz="quarter" idx="3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4" name="Espace réservé du texte 33"/>
          <p:cNvSpPr>
            <a:spLocks noGrp="1"/>
          </p:cNvSpPr>
          <p:nvPr>
            <p:ph type="body" sz="quarter" idx="4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2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1" name="Espace réservé du texte 2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7" name="Espace réservé du texte 26"/>
          <p:cNvSpPr>
            <a:spLocks noGrp="1"/>
          </p:cNvSpPr>
          <p:nvPr>
            <p:ph type="body" sz="quarter" idx="3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3" name="Espace réservé du texte 32"/>
          <p:cNvSpPr>
            <a:spLocks noGrp="1"/>
          </p:cNvSpPr>
          <p:nvPr>
            <p:ph type="body" sz="quarter" idx="4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sz="quarter" idx="1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7" name="Espace réservé du texte 16"/>
          <p:cNvSpPr>
            <a:spLocks noGrp="1"/>
          </p:cNvSpPr>
          <p:nvPr>
            <p:ph type="body" sz="quarter" idx="2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3" name="Espace réservé du texte 2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9" name="Espace réservé du texte 28"/>
          <p:cNvSpPr>
            <a:spLocks noGrp="1"/>
          </p:cNvSpPr>
          <p:nvPr>
            <p:ph type="body" sz="quarter" idx="3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5" name="Espace réservé du texte 34"/>
          <p:cNvSpPr>
            <a:spLocks noGrp="1"/>
          </p:cNvSpPr>
          <p:nvPr>
            <p:ph type="body" sz="quarter" idx="4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8" name="Espace réservé du texte 17"/>
          <p:cNvSpPr>
            <a:spLocks noGrp="1"/>
          </p:cNvSpPr>
          <p:nvPr>
            <p:ph type="body" sz="quarter" idx="2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4" name="Espace réservé du texte 23"/>
          <p:cNvSpPr>
            <a:spLocks noGrp="1"/>
          </p:cNvSpPr>
          <p:nvPr>
            <p:ph type="body" sz="quarter" idx="3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sz="quarter" idx="3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6" name="Espace réservé du texte 35"/>
          <p:cNvSpPr>
            <a:spLocks noGrp="1"/>
          </p:cNvSpPr>
          <p:nvPr>
            <p:ph type="body" sz="quarter" idx="4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" name="Espace réservé du texte 6"/>
          <p:cNvSpPr>
            <a:spLocks noGrp="1"/>
          </p:cNvSpPr>
          <p:nvPr>
            <p:ph type="body" sz="quarter" idx="1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sz="quarter" idx="20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9" name="Espace réservé du texte 18"/>
          <p:cNvSpPr>
            <a:spLocks noGrp="1"/>
          </p:cNvSpPr>
          <p:nvPr>
            <p:ph type="body" sz="quarter" idx="26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quarter" idx="32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sz="quarter" idx="38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7" name="Espace réservé du texte 36"/>
          <p:cNvSpPr>
            <a:spLocks noGrp="1"/>
          </p:cNvSpPr>
          <p:nvPr>
            <p:ph type="body" sz="quarter" idx="44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21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0" name="Espace réservé du texte 19"/>
          <p:cNvSpPr>
            <a:spLocks noGrp="1"/>
          </p:cNvSpPr>
          <p:nvPr>
            <p:ph type="body" sz="quarter" idx="27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quarter" idx="33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2" name="Espace réservé du texte 31"/>
          <p:cNvSpPr>
            <a:spLocks noGrp="1"/>
          </p:cNvSpPr>
          <p:nvPr>
            <p:ph type="body" sz="quarter" idx="39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75" name="Espace réservé du texte 74"/>
          <p:cNvSpPr>
            <a:spLocks noGrp="1"/>
          </p:cNvSpPr>
          <p:nvPr>
            <p:ph type="body" sz="quarter" idx="45"/>
          </p:nvPr>
        </p:nvSpPr>
        <p:spPr/>
        <p:txBody>
          <a:bodyPr rtlCol="0"/>
          <a:lstStyle/>
          <a:p>
            <a:pPr rtl="0"/>
            <a:endParaRPr lang="fr-FR" dirty="0"/>
          </a:p>
        </p:txBody>
      </p:sp>
      <p:sp>
        <p:nvSpPr>
          <p:cNvPr id="38" name="Titre 3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dirty="0" smtClean="0"/>
              <a:t>mars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3007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lendrier scolaire 2014-2015 (juillet)">
  <a:themeElements>
    <a:clrScheme name="2-Ring Calendar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0001037_2014 2015" id="{8F760A87-2064-4F6F-99F9-714299325BC7}" vid="{AD72E50D-D6E2-4349-A36E-A4F932AD6D0B}"/>
    </a:ext>
  </a:extLst>
</a:theme>
</file>

<file path=ppt/theme/theme2.xml><?xml version="1.0" encoding="utf-8"?>
<a:theme xmlns:a="http://schemas.openxmlformats.org/drawingml/2006/main" name="Thème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2RingCalendar2013">
      <a:dk1>
        <a:srgbClr val="755C5A"/>
      </a:dk1>
      <a:lt1>
        <a:srgbClr val="FFFFFF"/>
      </a:lt1>
      <a:dk2>
        <a:srgbClr val="000000"/>
      </a:dk2>
      <a:lt2>
        <a:srgbClr val="E9E5D6"/>
      </a:lt2>
      <a:accent1>
        <a:srgbClr val="51A588"/>
      </a:accent1>
      <a:accent2>
        <a:srgbClr val="F7953F"/>
      </a:accent2>
      <a:accent3>
        <a:srgbClr val="4EB8E3"/>
      </a:accent3>
      <a:accent4>
        <a:srgbClr val="FFD24C"/>
      </a:accent4>
      <a:accent5>
        <a:srgbClr val="9E5BA4"/>
      </a:accent5>
      <a:accent6>
        <a:srgbClr val="EB6553"/>
      </a:accent6>
      <a:hlink>
        <a:srgbClr val="4EB8E3"/>
      </a:hlink>
      <a:folHlink>
        <a:srgbClr val="FFD24C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12E49BA-9C69-4CFC-B85C-83B004454F9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B4F5D00-A405-46D4-A730-CFBD5C54B1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EF0CCCB-8D14-4E10-8E39-95BC7CBD8254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</TotalTime>
  <Words>13</Words>
  <Application>Microsoft Office PowerPoint</Application>
  <PresentationFormat>Affichage à l'écran (4:3)</PresentationFormat>
  <Paragraphs>13</Paragraphs>
  <Slides>12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Arial</vt:lpstr>
      <vt:lpstr>Calibri</vt:lpstr>
      <vt:lpstr>Calendrier scolaire 2014-2015 (juillet)</vt:lpstr>
      <vt:lpstr>juillet</vt:lpstr>
      <vt:lpstr>août</vt:lpstr>
      <vt:lpstr>septembre</vt:lpstr>
      <vt:lpstr>octobre</vt:lpstr>
      <vt:lpstr>novembre</vt:lpstr>
      <vt:lpstr>décembre</vt:lpstr>
      <vt:lpstr>janvier</vt:lpstr>
      <vt:lpstr>février</vt:lpstr>
      <vt:lpstr>mars</vt:lpstr>
      <vt:lpstr>avril</vt:lpstr>
      <vt:lpstr>mai</vt:lpstr>
      <vt:lpstr>juin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2013-06-24T21:16:01Z</dcterms:created>
  <dcterms:modified xsi:type="dcterms:W3CDTF">2015-02-05T09:11:22Z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