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6567" autoAdjust="0"/>
  </p:normalViewPr>
  <p:slideViewPr>
    <p:cSldViewPr showGuides="1">
      <p:cViewPr>
        <p:scale>
          <a:sx n="100" d="100"/>
          <a:sy n="100" d="100"/>
        </p:scale>
        <p:origin x="1914" y="552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3732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25C74A90-44FF-46C9-A5F6-7E4B92E4B5EF}" type="datetime1">
              <a:rPr lang="fr-FR" smtClean="0"/>
              <a:pPr algn="r" rtl="0"/>
              <a:t>05/02/2015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405E7BEC-684E-4C3F-AEB2-ED7203F4ED33}" type="slidenum">
              <a:rPr lang="fr-FR" smtClean="0"/>
              <a:pPr algn="r"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22D89702-3695-46C6-8C6F-4AE5438FDD38}" type="datetime1">
              <a:rPr lang="fr-FR" smtClean="0"/>
              <a:pPr algn="r"/>
              <a:t>05/02/2015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F8FD79C7-905A-4C8B-8800-03693A11A4A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4236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18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e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20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e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23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droite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dirty="0"/>
          </a:p>
        </p:txBody>
      </p:sp>
      <p:sp>
        <p:nvSpPr>
          <p:cNvPr id="8" name="shim_gauche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 rtl="0">
              <a:defRPr b="1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 marL="0" indent="0" algn="ctr" rtl="0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8BC065A-858E-43EF-9129-19F915C44017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ril 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 mars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tx1"/>
                </a:solidFill>
              </a:rPr>
              <a:t>1er avril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4/5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11/12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18/19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25/26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mai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5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560C222D-DEAE-43E5-B2FF-8CBC4C113E65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 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 avril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tx1"/>
                </a:solidFill>
              </a:rPr>
              <a:t>1er mai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2/3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9/10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16/17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23/24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30/31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juin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BD95EAC3-4E74-4EDE-803C-619BE83EB426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in 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 juin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6/7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13/14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20/21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27/28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juillet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EAA7894B-DF0D-44B8-8B11-7AFED9A1C32E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illet 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 juin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 juillet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4/5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11/12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18/19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25/26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1/2 août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2F9F3F51-EC7E-4FB8-A55B-31A66F3A24B2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429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8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e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10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e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13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955C5DB-080A-46DF-9737-C8BC3791D9FB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6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e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8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e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11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E53225D-AF81-4892-8E2B-AF6D379ABBC5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oût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 juillet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 août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2/3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9/10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16/17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23/24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30/31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septembre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B4DDAF22-2CAD-4D4B-B7A5-98E3439EFE32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re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 septembre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6/7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13/14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20/21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27/28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 octobre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C9639388-DF6A-438A-8935-C25D4018C88C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tobre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 septembre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tx1"/>
                </a:solidFill>
              </a:rPr>
              <a:t>1er octobre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4/5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11/12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18/19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25/26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1/2 novembre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5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54A05275-9C6E-435A-B59C-BFDDDBF963B4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re 2014 :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 octobre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1/2 novembre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8/9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15/16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22/23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29/30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décembre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9D075C3E-44D6-4EA9-8D5C-175E3EB69EC6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cembre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 décembre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6/7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13/14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20/21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27/28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janvier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C0BF7A5D-C004-49C8-9C4D-0FA70A4FA455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vier 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 décembre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 janvier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3/4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10/11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17/18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24/25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31</a:t>
            </a: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/1er février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0395A44F-DB59-4F9B-8D22-1A6B406368A5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évrier 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26 janvier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lang="fr-FR" sz="1300" b="0" dirty="0" smtClean="0">
                <a:solidFill>
                  <a:schemeClr val="tx1"/>
                </a:solidFill>
              </a:rPr>
              <a:t>/1er février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7/8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14/15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21/22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/1er mars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74254A79-B2A0-4546-9BA0-DF91FD1FD034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s 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23 février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fr-FR" sz="1300" b="0" dirty="0" smtClean="0">
                <a:solidFill>
                  <a:schemeClr val="tx1"/>
                </a:solidFill>
              </a:rPr>
              <a:t>/1er mars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7/8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14/15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21/22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28/29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avril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E8BFE3C3-4EC5-4556-9C4E-C5559ED5D34E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droite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dirty="0"/>
          </a:p>
        </p:txBody>
      </p:sp>
      <p:sp>
        <p:nvSpPr>
          <p:cNvPr id="85" name="shim_gauche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3618" name="Groupe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Connecteur droit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Connecteur droit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Connecteur droit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Connecteur droit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Connecteur droit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Connecteur droit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Connecteur droit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e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Connecteur droit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Connecteur droit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Connecteur droit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Connecteur droit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Connecteur droit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Connecteur droit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Connecteur droit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e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Connecteur droit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Connecteur droit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Connecteur droit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Connecteur droit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Connecteur droit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Connecteur droit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Connecteur droit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e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Connecteur droit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Connecteur droit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Connecteur droit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Connecteur droit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Connecteur droit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Connecteur droit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Connecteur droit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e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Connecteur droit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Connecteur droit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Connecteur droit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Connecteur droit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Connecteur droit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Connecteur droit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Connecteur droit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e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Connecteur droit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Connecteur droit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Connecteur droit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Connecteur droit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Connecteur droit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Connecteur droit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Connecteur droit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e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Connecteur droit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Connecteur droit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Connecteur droit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Connecteur droit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Connecteur droit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Connecteur droit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Connecteur droit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e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Connecteur droit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Connecteur droit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Connecteur droit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Connecteur droit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Connecteur droit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e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1061" name="Imag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e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48" name="Imag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Zone de texte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LUNDI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3" name="Zone de texte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MARDI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4" name="Zone de texte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MERCREDI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5" name="Zone de texte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JEUDI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6" name="Zone de texte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VENDREDI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7" name="Zone de texte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SAM/DIM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86" name="Espace réservé du texte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800">
                <a:solidFill>
                  <a:schemeClr val="accent1"/>
                </a:solidFill>
              </a:defRPr>
            </a:lvl1pPr>
          </a:lstStyle>
          <a:p>
            <a:fld id="{645F15B3-D22C-4ECC-8F88-038ABC4DBB22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8" r:id="rId3"/>
    <p:sldLayoutId id="2147483674" r:id="rId4"/>
    <p:sldLayoutId id="2147483675" r:id="rId5"/>
    <p:sldLayoutId id="2147483676" r:id="rId6"/>
    <p:sldLayoutId id="2147483664" r:id="rId7"/>
    <p:sldLayoutId id="2147483665" r:id="rId8"/>
    <p:sldLayoutId id="2147483679" r:id="rId9"/>
    <p:sldLayoutId id="2147483660" r:id="rId10"/>
    <p:sldLayoutId id="2147483680" r:id="rId11"/>
    <p:sldLayoutId id="2147483681" r:id="rId12"/>
    <p:sldLayoutId id="2147483682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août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ce réservé du texte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mai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ce réservé du texte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juin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juillet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205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106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300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44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septembre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octobre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novembre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décembre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janvier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février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mars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ce réservé du texte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avril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lendrier scolaire 2014-2015 (août)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36_2014 2015" id="{D213467E-0BA0-4511-B71B-EDDFBF1AE9D4}" vid="{ADE91571-B54B-4402-8374-AAB2B01F28E6}"/>
    </a:ext>
  </a:extLst>
</a:theme>
</file>

<file path=ppt/theme/theme2.xml><?xml version="1.0" encoding="utf-8"?>
<a:theme xmlns:a="http://schemas.openxmlformats.org/drawingml/2006/main" name="Thème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4F5D00-A405-46D4-A730-CFBD5C54B1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F0CCCB-8D14-4E10-8E39-95BC7CBD8254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12E49BA-9C69-4CFC-B85C-83B00445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13</Words>
  <Application>Microsoft Office PowerPoint</Application>
  <PresentationFormat>Affichage à l'écran (4:3)</PresentationFormat>
  <Paragraphs>13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Calibri</vt:lpstr>
      <vt:lpstr>Calendrier scolaire 2014-2015 (août)</vt:lpstr>
      <vt:lpstr>août</vt:lpstr>
      <vt:lpstr>septembre</vt:lpstr>
      <vt:lpstr>octobre</vt:lpstr>
      <vt:lpstr>novembre</vt:lpstr>
      <vt:lpstr>décembre</vt:lpstr>
      <vt:lpstr>janvier</vt:lpstr>
      <vt:lpstr>février</vt:lpstr>
      <vt:lpstr>mars</vt:lpstr>
      <vt:lpstr>avril</vt:lpstr>
      <vt:lpstr>mai</vt:lpstr>
      <vt:lpstr>juin</vt:lpstr>
      <vt:lpstr>juillet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2013-06-24T21:16:01Z</dcterms:created>
  <dcterms:modified xsi:type="dcterms:W3CDTF">2015-02-05T09:11:00Z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