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fr-FR" noProof="0" dirty="0"/>
            <a:t>Titre de l’étape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fr-FR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fr-FR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fr-FR" noProof="0" dirty="0"/>
            <a:t>Titre de l’étape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fr-FR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fr-FR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fr-FR" noProof="0" dirty="0"/>
            <a:t>Titre de l’étape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fr-FR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fr-FR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fr-FR" noProof="0" dirty="0"/>
            <a:t>Titre de l’étape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fr-FR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fr-FR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/>
            <a:t>Titre de l’étape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/>
            <a:t>Titre de l’étape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/>
            <a:t>Titre de l’étape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/>
            <a:t>Titre de l’étape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54954B-603F-4889-9606-681C822C8D58}" type="datetime1">
              <a:rPr lang="fr-FR" smtClean="0">
                <a:latin typeface="Century Gothic" panose="020B0502020202020204" pitchFamily="34" charset="0"/>
              </a:rPr>
              <a:t>07/12/2018</a:t>
            </a:fld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fr-FR" smtClean="0">
                <a:latin typeface="Century Gothic" panose="020B0502020202020204" pitchFamily="34" charset="0"/>
              </a:rPr>
              <a:t>‹#›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F3E5EDD1-4D26-4CB2-ADFE-1EFDC142077E}" type="datetime1">
              <a:rPr lang="fr-FR" noProof="0" smtClean="0"/>
              <a:t>07/12/2018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fr-FR" noProof="0" smtClean="0"/>
              <a:pPr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1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10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2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3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4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5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6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7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8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fr-FR" smtClean="0">
                <a:latin typeface="Century Gothic" panose="020B0502020202020204" pitchFamily="34" charset="0"/>
              </a:rPr>
              <a:t>9</a:t>
            </a:fld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 title="Bordure supérieure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e 10" title="Bordure gauche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 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 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e 13" title="Bordure droite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 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 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e 16" title="Bordure inférieure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662F394-8B22-4F40-8AEE-97DAC13586EE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88C5D1-3FD7-4A72-AED6-93C45273BA53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219A31A-0571-40B5-A8BE-B7E22D4D0DB6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 title="Bordure inférieure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e 10" title="Bordure supérieure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 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 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F00FD6B-59C1-4F5C-A832-A302B2F30178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BE52B63-2D05-4026-A46B-D19CCE2D8F28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  <a:endParaRPr lang="fr-FR" noProof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013C741-0015-4F1E-B65B-F6C0BB953CAC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5815806-5D85-41F6-87F1-FE19C5B491BA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4958AF3-F592-42AF-951E-012CF617F33D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 title="Bordure supérieure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4908B09-8B69-4A34-854F-7F5CFA88D264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 title="Bordure supérieure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e 10" title="Bordure inférieure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 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 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e 13" title="Bordure gauche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 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 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e 16" title="Bordure droite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’image 2" title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87D356B-AA11-40B2-8A9A-3597362F1B7F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 title="Bordure inférieure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PIED DE PAGE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7635383-4977-4F2C-BBB9-ABAE26C2382C}" type="datetime1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Disposition du titre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Sous-titre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un titre de diapositive - 5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9" name="Espace réservé d’image 18" title="Espace réservé vide pour ajouter une image. Cliquez sur l’espace réservé et sélectionnez l’image à ajouter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Disposition de titre et de contenu avec liste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votre premier point ici</a:t>
            </a:r>
          </a:p>
          <a:p>
            <a:pPr rtl="0"/>
            <a:r>
              <a:rPr lang="fr-FR">
                <a:latin typeface="Century Gothic" panose="020B0502020202020204" pitchFamily="34" charset="0"/>
              </a:rPr>
              <a:t>Ajouter votre deuxième point ici</a:t>
            </a:r>
          </a:p>
          <a:p>
            <a:pPr rtl="0"/>
            <a:r>
              <a:rPr lang="fr-FR">
                <a:latin typeface="Century Gothic" panose="020B0502020202020204" pitchFamily="34" charset="0"/>
              </a:rPr>
              <a:t>Ajouter votre troisième point ici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Disposition de titre et de contenu avec graphique</a:t>
            </a:r>
            <a:endParaRPr lang="fr-FR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Espace réservé du contenu 8" title="Histogramme groupé illustrant les valeurs de trois séries associées à quatre caté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16132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Disposition de deux contenus avec tableau</a:t>
            </a:r>
            <a:endParaRPr lang="fr-FR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" dirty="0"/>
                        <a:t>Cours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Premier point ici</a:t>
            </a:r>
          </a:p>
          <a:p>
            <a:pPr rtl="0"/>
            <a:r>
              <a:rPr lang="fr-FR">
                <a:latin typeface="Century Gothic" panose="020B0502020202020204" pitchFamily="34" charset="0"/>
              </a:rPr>
              <a:t>Deuxième point ici</a:t>
            </a:r>
          </a:p>
          <a:p>
            <a:pPr rtl="0"/>
            <a:r>
              <a:rPr lang="fr-FR">
                <a:latin typeface="Century Gothic" panose="020B0502020202020204" pitchFamily="34" charset="0"/>
              </a:rPr>
              <a:t>Troisième point ici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 title="Graphique 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Disposition de titre et de contenu avec graphique SmartArt</a:t>
            </a:r>
            <a:endParaRPr lang="fr-FR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Espace réservé du contenu 5" title="Flèche vers le haut indiquant la progression de quatre étap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59537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un titre de diapositive - 1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un titre de diapositive - 2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2" name="Espace réservé du contenu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un titre de diapositive - 3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 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>
                <a:latin typeface="Century Gothic" panose="020B0502020202020204" pitchFamily="34" charset="0"/>
              </a:rPr>
              <a:t>Ajouter un titre de diapositive - 4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6x9 - Vert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16x9 - Vert</vt:lpstr>
      <vt:lpstr>Disposition du titre</vt:lpstr>
      <vt:lpstr>Disposition de titre et de contenu avec liste</vt:lpstr>
      <vt:lpstr>Disposition de titre et de contenu avec graphique</vt:lpstr>
      <vt:lpstr>Disposition de deux contenus avec tableau</vt:lpstr>
      <vt:lpstr>Disposition de titre et de contenu avec graphique SmartArt</vt:lpstr>
      <vt:lpstr>Ajouter un titre de diapositive - 1</vt:lpstr>
      <vt:lpstr>Ajouter un titre de diapositive - 2</vt:lpstr>
      <vt:lpstr>Ajouter un titre de diapositive - 3</vt:lpstr>
      <vt:lpstr>Ajouter un titre de diapositive - 4</vt:lpstr>
      <vt:lpstr>Ajouter un titre de diapositive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2018-12-07T05:59:23Z</dcterms:created>
  <dcterms:modified xsi:type="dcterms:W3CDTF">2018-12-07T05:59:23Z</dcterms:modified>
</cp:coreProperties>
</file>