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8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 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 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 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D-4FE3-A5BC-FDB69A1EB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 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D-4FE3-A5BC-FDB69A1EB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 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 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D-4FE3-A5BC-FDB69A1EB9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64754960"/>
        <c:axId val="864755352"/>
      </c:barChart>
      <c:catAx>
        <c:axId val="86475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4755352"/>
        <c:crosses val="autoZero"/>
        <c:auto val="1"/>
        <c:lblAlgn val="ctr"/>
        <c:lblOffset val="100"/>
        <c:noMultiLvlLbl val="0"/>
      </c:catAx>
      <c:valAx>
        <c:axId val="86475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475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/>
      <dgm:spPr/>
      <dgm:t>
        <a:bodyPr rtlCol="0"/>
        <a:lstStyle/>
        <a:p>
          <a:pPr rtl="0"/>
          <a:r>
            <a:rPr lang="fr"/>
            <a:t>Groupe A</a:t>
          </a: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/>
      <dgm:spPr/>
      <dgm:t>
        <a:bodyPr rtlCol="0"/>
        <a:lstStyle/>
        <a:p>
          <a:pPr rtl="0"/>
          <a:r>
            <a:rPr lang="fr"/>
            <a:t>Tâche 1</a:t>
          </a: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/>
      <dgm:spPr/>
      <dgm:t>
        <a:bodyPr rtlCol="0"/>
        <a:lstStyle/>
        <a:p>
          <a:pPr rtl="0"/>
          <a:r>
            <a:rPr lang="fr"/>
            <a:t>Tâche 2</a:t>
          </a: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/>
      <dgm:spPr/>
      <dgm:t>
        <a:bodyPr rtlCol="0"/>
        <a:lstStyle/>
        <a:p>
          <a:pPr rtl="0"/>
          <a:r>
            <a:rPr lang="fr"/>
            <a:t>Tâche 3</a:t>
          </a: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9392B8-76D1-4A5C-AB86-5DE6B3524CE9}" type="pres">
      <dgm:prSet presAssocID="{B8C0B1C8-B2B9-400F-AABF-8485D682C9BA}" presName="centerShape" presStyleLbl="node0" presStyleIdx="0" presStyleCnt="1"/>
      <dgm:spPr/>
    </dgm:pt>
    <dgm:pt modelId="{B9B7DDC7-2E8F-4126-B340-CFACCA6FC990}" type="pres">
      <dgm:prSet presAssocID="{56AD5051-D072-4F73-8B7F-44EDF0717926}" presName="Name9" presStyleLbl="parChTrans1D2" presStyleIdx="0" presStyleCnt="3"/>
      <dgm:spPr/>
    </dgm:pt>
    <dgm:pt modelId="{AF5D57E6-B207-479F-85E3-D4246D055A32}" type="pres">
      <dgm:prSet presAssocID="{56AD5051-D072-4F73-8B7F-44EDF0717926}" presName="connTx" presStyleLbl="parChTrans1D2" presStyleIdx="0" presStyleCnt="3"/>
      <dgm:spPr/>
    </dgm:pt>
    <dgm:pt modelId="{CE9BA46E-22DD-49B7-9054-532344B08733}" type="pres">
      <dgm:prSet presAssocID="{6939F7AB-09E5-467C-BAA7-FBF976F5EBFC}" presName="node" presStyleLbl="node1" presStyleIdx="0" presStyleCnt="3">
        <dgm:presLayoutVars>
          <dgm:bulletEnabled val="1"/>
        </dgm:presLayoutVars>
      </dgm:prSet>
      <dgm:spPr/>
    </dgm:pt>
    <dgm:pt modelId="{CE89B881-432E-4854-BED0-3DF835649CEA}" type="pres">
      <dgm:prSet presAssocID="{EE1B93C3-7F00-4B8C-9E74-C28DCB633462}" presName="Name9" presStyleLbl="parChTrans1D2" presStyleIdx="1" presStyleCnt="3"/>
      <dgm:spPr/>
    </dgm:pt>
    <dgm:pt modelId="{DD109CFA-2D39-40CB-AFAF-6C45E5926F90}" type="pres">
      <dgm:prSet presAssocID="{EE1B93C3-7F00-4B8C-9E74-C28DCB633462}" presName="connTx" presStyleLbl="parChTrans1D2" presStyleIdx="1" presStyleCnt="3"/>
      <dgm:spPr/>
    </dgm:pt>
    <dgm:pt modelId="{6BF76865-717B-43A6-BB02-32B552F35CDD}" type="pres">
      <dgm:prSet presAssocID="{1C5A8755-2FFC-4EC7-868A-935C02368183}" presName="node" presStyleLbl="node1" presStyleIdx="1" presStyleCnt="3">
        <dgm:presLayoutVars>
          <dgm:bulletEnabled val="1"/>
        </dgm:presLayoutVars>
      </dgm:prSet>
      <dgm:spPr/>
    </dgm:pt>
    <dgm:pt modelId="{C32BA6B1-6F2B-4619-99B0-9D1DF20792BD}" type="pres">
      <dgm:prSet presAssocID="{5FDA453C-1C4A-47CC-BC6E-98D9740634AF}" presName="Name9" presStyleLbl="parChTrans1D2" presStyleIdx="2" presStyleCnt="3"/>
      <dgm:spPr/>
    </dgm:pt>
    <dgm:pt modelId="{56497F68-985F-4670-AF26-6DD4CAEB5DB4}" type="pres">
      <dgm:prSet presAssocID="{5FDA453C-1C4A-47CC-BC6E-98D9740634AF}" presName="connTx" presStyleLbl="parChTrans1D2" presStyleIdx="2" presStyleCnt="3"/>
      <dgm:spPr/>
    </dgm:pt>
    <dgm:pt modelId="{57BF1041-6235-4146-9B37-1A10286DB56A}" type="pres">
      <dgm:prSet presAssocID="{3424415D-A506-4528-A875-275577C3D636}" presName="node" presStyleLbl="node1" presStyleIdx="2" presStyleCnt="3">
        <dgm:presLayoutVars>
          <dgm:bulletEnabled val="1"/>
        </dgm:presLayoutVars>
      </dgm:prSet>
      <dgm:spPr/>
    </dgm:pt>
  </dgm:ptLst>
  <dgm:cxnLst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A58C062F-70B5-46BA-90FA-61D7ED21BBEE}" type="presOf" srcId="{EE1B93C3-7F00-4B8C-9E74-C28DCB633462}" destId="{DD109CFA-2D39-40CB-AFAF-6C45E5926F90}" srcOrd="1" destOrd="0" presId="urn:microsoft.com/office/officeart/2005/8/layout/radial1"/>
    <dgm:cxn modelId="{FCD2C02F-3E25-4D80-8E77-13887B6F7B35}" type="presOf" srcId="{3424415D-A506-4528-A875-275577C3D636}" destId="{57BF1041-6235-4146-9B37-1A10286DB56A}" srcOrd="0" destOrd="0" presId="urn:microsoft.com/office/officeart/2005/8/layout/radial1"/>
    <dgm:cxn modelId="{2B0C0132-2529-47B9-9BA2-431BA990898A}" type="presOf" srcId="{6939F7AB-09E5-467C-BAA7-FBF976F5EBFC}" destId="{CE9BA46E-22DD-49B7-9054-532344B08733}" srcOrd="0" destOrd="0" presId="urn:microsoft.com/office/officeart/2005/8/layout/radial1"/>
    <dgm:cxn modelId="{5893E364-0FF2-449A-B20E-66206913C69F}" type="presOf" srcId="{B8C0B1C8-B2B9-400F-AABF-8485D682C9BA}" destId="{479392B8-76D1-4A5C-AB86-5DE6B3524CE9}" srcOrd="0" destOrd="0" presId="urn:microsoft.com/office/officeart/2005/8/layout/radial1"/>
    <dgm:cxn modelId="{71C6A146-3D39-43A2-921D-793584BA7561}" type="presOf" srcId="{5FDA453C-1C4A-47CC-BC6E-98D9740634AF}" destId="{56497F68-985F-4670-AF26-6DD4CAEB5DB4}" srcOrd="1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59256581-6939-450A-AB49-B2E61828BFE2}" type="presOf" srcId="{56AD5051-D072-4F73-8B7F-44EDF0717926}" destId="{B9B7DDC7-2E8F-4126-B340-CFACCA6FC990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E27B7BAA-FE20-4329-9E95-0460ED4459BA}" type="presOf" srcId="{94D46AA4-525B-4A6E-9D35-010EF0092B05}" destId="{843A5684-D7CB-42F3-B88A-2496BD8411C7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FF7E51BD-39D0-46FB-8C7C-DD18189DF34D}" type="presOf" srcId="{1C5A8755-2FFC-4EC7-868A-935C02368183}" destId="{6BF76865-717B-43A6-BB02-32B552F35CDD}" srcOrd="0" destOrd="0" presId="urn:microsoft.com/office/officeart/2005/8/layout/radial1"/>
    <dgm:cxn modelId="{CFC778CD-C82C-4EC0-9308-BDC3D360FC05}" type="presOf" srcId="{EE1B93C3-7F00-4B8C-9E74-C28DCB633462}" destId="{CE89B881-432E-4854-BED0-3DF835649CEA}" srcOrd="0" destOrd="0" presId="urn:microsoft.com/office/officeart/2005/8/layout/radial1"/>
    <dgm:cxn modelId="{989CA8E1-029F-4EEC-A89D-3258A76C83CB}" type="presOf" srcId="{5FDA453C-1C4A-47CC-BC6E-98D9740634AF}" destId="{C32BA6B1-6F2B-4619-99B0-9D1DF20792BD}" srcOrd="0" destOrd="0" presId="urn:microsoft.com/office/officeart/2005/8/layout/radial1"/>
    <dgm:cxn modelId="{B08426E8-4AC3-4DEE-8D6D-1E69F0C5CEB9}" type="presOf" srcId="{56AD5051-D072-4F73-8B7F-44EDF0717926}" destId="{AF5D57E6-B207-479F-85E3-D4246D055A32}" srcOrd="1" destOrd="0" presId="urn:microsoft.com/office/officeart/2005/8/layout/radial1"/>
    <dgm:cxn modelId="{0A362395-65AE-4F76-8496-D35155BF1D5A}" type="presParOf" srcId="{843A5684-D7CB-42F3-B88A-2496BD8411C7}" destId="{479392B8-76D1-4A5C-AB86-5DE6B3524CE9}" srcOrd="0" destOrd="0" presId="urn:microsoft.com/office/officeart/2005/8/layout/radial1"/>
    <dgm:cxn modelId="{1F69EF8F-F316-4C8B-9A26-83C46BBD3914}" type="presParOf" srcId="{843A5684-D7CB-42F3-B88A-2496BD8411C7}" destId="{B9B7DDC7-2E8F-4126-B340-CFACCA6FC990}" srcOrd="1" destOrd="0" presId="urn:microsoft.com/office/officeart/2005/8/layout/radial1"/>
    <dgm:cxn modelId="{4C1EB2D0-F05A-4B30-B1DE-61F8CEA8706F}" type="presParOf" srcId="{B9B7DDC7-2E8F-4126-B340-CFACCA6FC990}" destId="{AF5D57E6-B207-479F-85E3-D4246D055A32}" srcOrd="0" destOrd="0" presId="urn:microsoft.com/office/officeart/2005/8/layout/radial1"/>
    <dgm:cxn modelId="{D30D1DD5-808F-47C3-A5A5-CCF7001652C5}" type="presParOf" srcId="{843A5684-D7CB-42F3-B88A-2496BD8411C7}" destId="{CE9BA46E-22DD-49B7-9054-532344B08733}" srcOrd="2" destOrd="0" presId="urn:microsoft.com/office/officeart/2005/8/layout/radial1"/>
    <dgm:cxn modelId="{95B85490-C0AC-4D68-B855-7148467C16D2}" type="presParOf" srcId="{843A5684-D7CB-42F3-B88A-2496BD8411C7}" destId="{CE89B881-432E-4854-BED0-3DF835649CEA}" srcOrd="3" destOrd="0" presId="urn:microsoft.com/office/officeart/2005/8/layout/radial1"/>
    <dgm:cxn modelId="{67C89D9C-44EB-407C-A45E-A4B13C019DFB}" type="presParOf" srcId="{CE89B881-432E-4854-BED0-3DF835649CEA}" destId="{DD109CFA-2D39-40CB-AFAF-6C45E5926F90}" srcOrd="0" destOrd="0" presId="urn:microsoft.com/office/officeart/2005/8/layout/radial1"/>
    <dgm:cxn modelId="{5D8C1BB7-EF23-4BF4-BCD9-D37158466A32}" type="presParOf" srcId="{843A5684-D7CB-42F3-B88A-2496BD8411C7}" destId="{6BF76865-717B-43A6-BB02-32B552F35CDD}" srcOrd="4" destOrd="0" presId="urn:microsoft.com/office/officeart/2005/8/layout/radial1"/>
    <dgm:cxn modelId="{3DEACED0-AA07-4DBD-A938-7B314F3CE26F}" type="presParOf" srcId="{843A5684-D7CB-42F3-B88A-2496BD8411C7}" destId="{C32BA6B1-6F2B-4619-99B0-9D1DF20792BD}" srcOrd="5" destOrd="0" presId="urn:microsoft.com/office/officeart/2005/8/layout/radial1"/>
    <dgm:cxn modelId="{198815C9-62E6-445C-A563-750675B0324A}" type="presParOf" srcId="{C32BA6B1-6F2B-4619-99B0-9D1DF20792BD}" destId="{56497F68-985F-4670-AF26-6DD4CAEB5DB4}" srcOrd="0" destOrd="0" presId="urn:microsoft.com/office/officeart/2005/8/layout/radial1"/>
    <dgm:cxn modelId="{565DD34A-F165-421B-B542-4612D13BA4C2}" type="presParOf" srcId="{843A5684-D7CB-42F3-B88A-2496BD8411C7}" destId="{57BF1041-6235-4146-9B37-1A10286DB56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525923" y="1824098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100" kern="1200"/>
            <a:t>Groupe A</a:t>
          </a:r>
        </a:p>
      </dsp:txBody>
      <dsp:txXfrm>
        <a:off x="1721809" y="2019984"/>
        <a:ext cx="945818" cy="945818"/>
      </dsp:txXfrm>
    </dsp:sp>
    <dsp:sp modelId="{B9B7DDC7-2E8F-4126-B340-CFACCA6FC990}">
      <dsp:nvSpPr>
        <dsp:cNvPr id="0" name=""/>
        <dsp:cNvSpPr/>
      </dsp:nvSpPr>
      <dsp:spPr>
        <a:xfrm rot="16200000">
          <a:off x="1992526" y="1594480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84608" y="1611796"/>
        <a:ext cx="20219" cy="20219"/>
      </dsp:txXfrm>
    </dsp:sp>
    <dsp:sp modelId="{CE9BA46E-22DD-49B7-9054-532344B08733}">
      <dsp:nvSpPr>
        <dsp:cNvPr id="0" name=""/>
        <dsp:cNvSpPr/>
      </dsp:nvSpPr>
      <dsp:spPr>
        <a:xfrm>
          <a:off x="1525923" y="82124"/>
          <a:ext cx="1337590" cy="13375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000" kern="1200"/>
            <a:t>Tâche 1</a:t>
          </a:r>
        </a:p>
      </dsp:txBody>
      <dsp:txXfrm>
        <a:off x="1721809" y="278010"/>
        <a:ext cx="945818" cy="945818"/>
      </dsp:txXfrm>
    </dsp:sp>
    <dsp:sp modelId="{CE89B881-432E-4854-BED0-3DF835649CEA}">
      <dsp:nvSpPr>
        <dsp:cNvPr id="0" name=""/>
        <dsp:cNvSpPr/>
      </dsp:nvSpPr>
      <dsp:spPr>
        <a:xfrm rot="1800000">
          <a:off x="2746823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8905" y="2918277"/>
        <a:ext cx="20219" cy="20219"/>
      </dsp:txXfrm>
    </dsp:sp>
    <dsp:sp modelId="{6BF76865-717B-43A6-BB02-32B552F35CDD}">
      <dsp:nvSpPr>
        <dsp:cNvPr id="0" name=""/>
        <dsp:cNvSpPr/>
      </dsp:nvSpPr>
      <dsp:spPr>
        <a:xfrm>
          <a:off x="3034516" y="2695085"/>
          <a:ext cx="1337590" cy="13375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000" kern="1200"/>
            <a:t>Tâche 2</a:t>
          </a:r>
        </a:p>
      </dsp:txBody>
      <dsp:txXfrm>
        <a:off x="3230402" y="2890971"/>
        <a:ext cx="945818" cy="945818"/>
      </dsp:txXfrm>
    </dsp:sp>
    <dsp:sp modelId="{C32BA6B1-6F2B-4619-99B0-9D1DF20792BD}">
      <dsp:nvSpPr>
        <dsp:cNvPr id="0" name=""/>
        <dsp:cNvSpPr/>
      </dsp:nvSpPr>
      <dsp:spPr>
        <a:xfrm rot="9000000">
          <a:off x="1238230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430312" y="2918277"/>
        <a:ext cx="20219" cy="20219"/>
      </dsp:txXfrm>
    </dsp:sp>
    <dsp:sp modelId="{57BF1041-6235-4146-9B37-1A10286DB56A}">
      <dsp:nvSpPr>
        <dsp:cNvPr id="0" name=""/>
        <dsp:cNvSpPr/>
      </dsp:nvSpPr>
      <dsp:spPr>
        <a:xfrm>
          <a:off x="17329" y="2695085"/>
          <a:ext cx="1337590" cy="13375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000" kern="1200"/>
            <a:t>Tâche 3</a:t>
          </a:r>
        </a:p>
      </dsp:txBody>
      <dsp:txXfrm>
        <a:off x="213215" y="2890971"/>
        <a:ext cx="945818" cy="945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07/01/2017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07/01/2017</a:t>
            </a:r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e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orme libre 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Ligne 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orme libre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11" name="Groupe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orme libre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3" name="Forme libre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4" name="Forme libre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15" name="Forme libre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e libre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e libre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orme libre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e libre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20" name="Groupe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orme libre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2" name="Forme libre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23" name="Forme libre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orme libre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orme libre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orme libre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orme libre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orme libre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orme libre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orme libre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Ligne 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orme libre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orme libre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orme libre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orme libre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orme libre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orme libre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Ovale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9" name="Ovale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40" name="Ovale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41" name="Groupe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orme libre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3" name="Forme libre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4" name="Forme libre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5" name="Forme libre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6" name="Forme libre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47" name="Forme libre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e libre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orme libre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orme libre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orme libre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Ovale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53" name="Forme libre 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Ligne 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orme libre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6" name="Groupe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orme libre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58" name="Forme libre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59" name="Forme libre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60" name="Forme libre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orme libre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orme libre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orme libre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orme libre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65" name="Groupe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orme libre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Forme libre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68" name="Forme libre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orme libre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orme libre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orme libre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orme libre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orme libre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orme libre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orme libre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Ligne 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7" name="Forme libre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8" name="Forme libre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orme libre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0" name="Forme libre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1" name="Forme libre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2" name="Forme libre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3" name="Ovale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4" name="Ovale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5" name="Ovale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86" name="Groupe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orme libre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8" name="Forme libre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9" name="Forme libre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0" name="Forme libre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1" name="Forme libre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92" name="Forme libre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3" name="Forme libre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4" name="Forme libre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5" name="Forme libre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6" name="Forme libre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7" name="Ovale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98" name="Groupe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orme libre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0" name="Forme libre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1" name="Forme libre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2" name="Forme libre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03" name="Forme libre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e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Ovale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9" name="Groupe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orme libre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1" name="Forme libre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2" name="Forme libre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14" name="Forme libre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e libre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e libre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e libre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Ovale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e libre 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20" name="Forme libre 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21" name="Forme libre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23" name="Groupe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orme libre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5" name="Ligne 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6" name="Forme libre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Forme libre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8" name="Forme libre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9" name="Ovale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sp>
          <p:nvSpPr>
            <p:cNvPr id="30" name="Forme libre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33" name="Groupe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orme libre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Forme libre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6" name="Forme libre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Forme libre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Forme libre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grpSp>
        <p:nvGrpSpPr>
          <p:cNvPr id="83" name="Groupe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orme libre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orme libre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orme libre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3" name="Forme libre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Ligne 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orme libre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6" name="Forme libre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orme libre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e libre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orme libre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orme libre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orme libre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Ligne 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orme libre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orme libre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orme libre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orme libre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orme libre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orme libre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9" name="Groupe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orme libre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6" name="Forme libre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Forme libre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60" name="Groupe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orme libre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2" name="Forme libre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3" name="Forme libre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4" name="Ovale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fr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Modifiez le style du titre</a:t>
            </a:r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orme libre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gne 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e libre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e libre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e libre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e libre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e libre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e libre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e libre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"/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orme libre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gne 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e libre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e libre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e libre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e libre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e libre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e libre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e libre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’image 2" title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"/>
              <a:t>Modifiez les styles du texte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e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orme libre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Ligne 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orme libre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orme libre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orme libre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orme libre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orme libre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orme libre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e libre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grpSp>
        <p:nvGrpSpPr>
          <p:cNvPr id="62" name="Groupe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orme libre 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gne 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e libre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e libre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e libre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e libre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e libre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Ligne 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orme libre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e libre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orme libre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orme libre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orme libre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orme libre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orme libre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orme libre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Ligne 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orme libre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28" name="Groupe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orme libre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0" name="Forme libre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31" name="Ovale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orme libre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orme libre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orme libre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orme libre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orme libre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orme libre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Ovale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orme libre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49" name="Groupe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orme libre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1" name="Ligne 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2" name="Forme libre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3" name="Forme libre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4" name="Forme libre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5" name="Ovale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56" name="Groupe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orme libre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8" name="Forme libre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9" name="Forme libre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0" name="Forme libre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1" name="Forme libre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 dirty="0"/>
              <a:t>Modifiez les styles du texte</a:t>
            </a:r>
          </a:p>
          <a:p>
            <a:pPr lvl="1" rtl="0"/>
            <a:r>
              <a:rPr lang="fr" dirty="0"/>
              <a:t>Deuxième niveau</a:t>
            </a:r>
          </a:p>
          <a:p>
            <a:pPr lvl="2" rtl="0"/>
            <a:r>
              <a:rPr lang="fr" dirty="0"/>
              <a:t>Troisième niveau</a:t>
            </a:r>
          </a:p>
          <a:p>
            <a:pPr lvl="3" rtl="0"/>
            <a:r>
              <a:rPr lang="fr" dirty="0"/>
              <a:t>Quatrième niveau</a:t>
            </a:r>
          </a:p>
          <a:p>
            <a:pPr lvl="4" rtl="0"/>
            <a:r>
              <a:rPr lang="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00862E-88D3-4546-B5AD-D5868F994E30}" type="datetime1">
              <a:rPr lang="fr-FR" smtClean="0"/>
              <a:pPr/>
              <a:t>02/05/2018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655425" y="6400800"/>
            <a:ext cx="50118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"/>
              <a:t>Disposition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- 4</a:t>
            </a:r>
          </a:p>
        </p:txBody>
      </p:sp>
      <p:sp>
        <p:nvSpPr>
          <p:cNvPr id="6" name="Espace réservé d’image 5" title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titre et de contenu avec liste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"/>
              <a:t>Ajouter votre premier point ici</a:t>
            </a:r>
          </a:p>
          <a:p>
            <a:pPr rtl="0"/>
            <a:r>
              <a:rPr lang="fr"/>
              <a:t>Ajouter votre deuxième point ici</a:t>
            </a:r>
          </a:p>
          <a:p>
            <a:pPr rtl="0"/>
            <a:r>
              <a:rPr lang="fr"/>
              <a:t>Ajouter votre troisième point ici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titre et de contenu avec graphique</a:t>
            </a:r>
          </a:p>
        </p:txBody>
      </p:sp>
      <p:graphicFrame>
        <p:nvGraphicFramePr>
          <p:cNvPr id="6" name="Espace réservé du contenu 5" title="Histogramme groupé affichant les valeurs de 3 séries pour 4 caté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192157"/>
              </p:ext>
            </p:extLst>
          </p:nvPr>
        </p:nvGraphicFramePr>
        <p:xfrm>
          <a:off x="1524000" y="1900238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deux contenus avec tableau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"/>
              <a:t>Premier point ici</a:t>
            </a:r>
          </a:p>
          <a:p>
            <a:pPr rtl="0"/>
            <a:r>
              <a:rPr lang="fr"/>
              <a:t>Deuxième point ici</a:t>
            </a:r>
          </a:p>
          <a:p>
            <a:pPr rtl="0"/>
            <a:r>
              <a:rPr lang="fr"/>
              <a:t>Troisième point ici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493151"/>
              </p:ext>
            </p:extLst>
          </p:nvPr>
        </p:nvGraphicFramePr>
        <p:xfrm>
          <a:off x="6278563" y="1905000"/>
          <a:ext cx="4389438" cy="25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Cours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Groupe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Disposition de deux contenus avec graphique SmartArt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"/>
              <a:t>Premier point ici</a:t>
            </a:r>
          </a:p>
          <a:p>
            <a:pPr rtl="0"/>
            <a:r>
              <a:rPr lang="fr"/>
              <a:t>Deuxième point ici</a:t>
            </a:r>
          </a:p>
          <a:p>
            <a:pPr rtl="0"/>
            <a:r>
              <a:rPr lang="fr"/>
              <a:t>Troisième point ici</a:t>
            </a:r>
          </a:p>
        </p:txBody>
      </p:sp>
      <p:graphicFrame>
        <p:nvGraphicFramePr>
          <p:cNvPr id="5" name="Espace réservé du contenu 4" title="Le radial simple présente la relation entre 3 tâches et le groupe centra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7210019"/>
              </p:ext>
            </p:extLst>
          </p:nvPr>
        </p:nvGraphicFramePr>
        <p:xfrm>
          <a:off x="6278563" y="1905000"/>
          <a:ext cx="438943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- 1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- 2</a:t>
            </a: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Ajouter un titre de diapositive - 3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EURS 16 X 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9B88A1C-E4F8-40EB-8355-9D2A8FB17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9990F5-3EBF-4065-8150-52244308C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BC43D3-F613-494D-9E01-C9C518561F0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113</Words>
  <Application>Microsoft Office PowerPoint</Application>
  <PresentationFormat>Grand écran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FLEURS 16 X 9</vt:lpstr>
      <vt:lpstr>Disposition du titre</vt:lpstr>
      <vt:lpstr>Disposition de titre et de contenu avec liste</vt:lpstr>
      <vt:lpstr>Disposition de titre et de contenu avec graphique</vt:lpstr>
      <vt:lpstr>Disposition de deux contenus avec tableau</vt:lpstr>
      <vt:lpstr>Disposition de deux contenus avec graphique SmartArt</vt:lpstr>
      <vt:lpstr>Ajouter un titre de diapositive - 1</vt:lpstr>
      <vt:lpstr>Ajouter un titre de diapositive - 2</vt:lpstr>
      <vt:lpstr>Présentation PowerPoint</vt:lpstr>
      <vt:lpstr>Ajouter un titre de diapositive - 3</vt:lpstr>
      <vt:lpstr>Ajouter un titre de diapositive - 4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/>
  <cp:lastModifiedBy>admin</cp:lastModifiedBy>
  <cp:revision>1</cp:revision>
  <dcterms:created xsi:type="dcterms:W3CDTF">2012-07-19T18:41:45Z</dcterms:created>
  <dcterms:modified xsi:type="dcterms:W3CDTF">2018-05-02T12:32:03Z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