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 varScale="1">
        <p:scale>
          <a:sx n="108" d="100"/>
          <a:sy n="108" d="100"/>
        </p:scale>
        <p:origin x="2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2" d="100"/>
          <a:sy n="82" d="100"/>
        </p:scale>
        <p:origin x="376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B3-4554-93AE-E98D7EC5DAB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B3-4554-93AE-E98D7EC5DAB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Série 3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B3-4554-93AE-E98D7EC5DAB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3527800"/>
        <c:axId val="218219840"/>
      </c:barChart>
      <c:catAx>
        <c:axId val="213527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18219840"/>
        <c:crosses val="autoZero"/>
        <c:auto val="1"/>
        <c:lblAlgn val="ctr"/>
        <c:lblOffset val="100"/>
        <c:noMultiLvlLbl val="0"/>
      </c:catAx>
      <c:valAx>
        <c:axId val="2182198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13527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FB202A-8611-4DDC-831D-D12EB67B6CF7}" type="doc">
      <dgm:prSet loTypeId="urn:microsoft.com/office/officeart/2005/8/layout/process4" loCatId="process" qsTypeId="urn:microsoft.com/office/officeart/2005/8/quickstyle/simple4" qsCatId="simple" csTypeId="urn:microsoft.com/office/officeart/2005/8/colors/accent1_1" csCatId="accent1" phldr="1"/>
      <dgm:spPr/>
      <dgm:t>
        <a:bodyPr rtlCol="0"/>
        <a:lstStyle/>
        <a:p>
          <a:pPr rtl="0"/>
          <a:endParaRPr lang="en-US"/>
        </a:p>
      </dgm:t>
    </dgm:pt>
    <dgm:pt modelId="{11888A7B-1E89-45E6-84F4-EF92B26189CD}">
      <dgm:prSet phldrT="[Text]"/>
      <dgm:spPr/>
      <dgm:t>
        <a:bodyPr rtlCol="0"/>
        <a:lstStyle/>
        <a:p>
          <a:pPr rtl="0"/>
          <a:r>
            <a:rPr lang="fr-FR" noProof="0" dirty="0" smtClean="0"/>
            <a:t>Titre de l’étape 1</a:t>
          </a:r>
          <a:endParaRPr lang="fr-FR" noProof="0" dirty="0"/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6043087E-917B-44BC-97F8-41385FD50DC3}" type="parTrans" cxnId="{5376348D-4465-4E2E-9DB8-EA1F5276717B}">
      <dgm:prSet/>
      <dgm:spPr/>
      <dgm:t>
        <a:bodyPr rtlCol="0"/>
        <a:lstStyle/>
        <a:p>
          <a:pPr rtl="0"/>
          <a:endParaRPr lang="en-US"/>
        </a:p>
      </dgm:t>
    </dgm:pt>
    <dgm:pt modelId="{438F37F5-E676-4BB5-A241-95D895E1B43F}" type="sibTrans" cxnId="{5376348D-4465-4E2E-9DB8-EA1F5276717B}">
      <dgm:prSet/>
      <dgm:spPr/>
      <dgm:t>
        <a:bodyPr rtlCol="0"/>
        <a:lstStyle/>
        <a:p>
          <a:pPr rtl="0"/>
          <a:endParaRPr lang="en-US"/>
        </a:p>
      </dgm:t>
    </dgm:pt>
    <dgm:pt modelId="{712EDDD5-F1C9-457B-A81D-F94868058B44}">
      <dgm:prSet phldrT="[Text]"/>
      <dgm:spPr/>
      <dgm:t>
        <a:bodyPr rtlCol="0"/>
        <a:lstStyle/>
        <a:p>
          <a:pPr rtl="0"/>
          <a:r>
            <a:rPr lang="fr-FR" noProof="0" dirty="0" smtClean="0"/>
            <a:t>Titre de l’étape 2</a:t>
          </a:r>
          <a:endParaRPr lang="fr-FR" noProof="0" dirty="0"/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5E2CC1CB-7E12-4298-9BE5-B8F6683E4161}" type="parTrans" cxnId="{392AE56A-6939-469F-BFEC-2DEEC6ABC100}">
      <dgm:prSet/>
      <dgm:spPr/>
      <dgm:t>
        <a:bodyPr rtlCol="0"/>
        <a:lstStyle/>
        <a:p>
          <a:pPr rtl="0"/>
          <a:endParaRPr lang="en-US"/>
        </a:p>
      </dgm:t>
    </dgm:pt>
    <dgm:pt modelId="{630DB5C2-135D-425B-B7D5-1F5FFE12BF3B}" type="sibTrans" cxnId="{392AE56A-6939-469F-BFEC-2DEEC6ABC100}">
      <dgm:prSet/>
      <dgm:spPr/>
      <dgm:t>
        <a:bodyPr rtlCol="0"/>
        <a:lstStyle/>
        <a:p>
          <a:pPr rtl="0"/>
          <a:endParaRPr lang="en-US"/>
        </a:p>
      </dgm:t>
    </dgm:pt>
    <dgm:pt modelId="{356F6FEF-38C8-437A-8562-86A5ED3F5885}">
      <dgm:prSet phldrT="[Text]"/>
      <dgm:spPr/>
      <dgm:t>
        <a:bodyPr rtlCol="0"/>
        <a:lstStyle/>
        <a:p>
          <a:pPr rtl="0"/>
          <a:r>
            <a:rPr lang="fr-FR" noProof="0" dirty="0" smtClean="0"/>
            <a:t>Titre de l’étape 3</a:t>
          </a:r>
          <a:endParaRPr lang="fr-FR" noProof="0" dirty="0"/>
        </a:p>
      </dgm:t>
      <dgm:extLst>
        <a:ext uri="{E40237B7-FDA0-4F09-8148-C483321AD2D9}">
          <dgm14:cNvPr xmlns:dgm14="http://schemas.microsoft.com/office/drawing/2010/diagram" id="0" name="" title="Step 3 title"/>
        </a:ext>
      </dgm:extLst>
    </dgm:pt>
    <dgm:pt modelId="{BD9B34C9-939F-47F5-A040-1B30C9EEA310}" type="parTrans" cxnId="{8247D1A2-555D-4B39-B44D-5F2B5AE64242}">
      <dgm:prSet/>
      <dgm:spPr/>
      <dgm:t>
        <a:bodyPr rtlCol="0"/>
        <a:lstStyle/>
        <a:p>
          <a:pPr rtl="0"/>
          <a:endParaRPr lang="en-US"/>
        </a:p>
      </dgm:t>
    </dgm:pt>
    <dgm:pt modelId="{665399A3-A410-4656-8F7E-3FAB641DE891}" type="sibTrans" cxnId="{8247D1A2-555D-4B39-B44D-5F2B5AE64242}">
      <dgm:prSet/>
      <dgm:spPr/>
      <dgm:t>
        <a:bodyPr rtlCol="0"/>
        <a:lstStyle/>
        <a:p>
          <a:pPr rtl="0"/>
          <a:endParaRPr lang="en-US"/>
        </a:p>
      </dgm:t>
    </dgm:pt>
    <dgm:pt modelId="{640CA9BD-09C1-4472-8DAC-0F150EC5E678}">
      <dgm:prSet phldrT="[Text]"/>
      <dgm:spPr/>
      <dgm:t>
        <a:bodyPr rtlCol="0"/>
        <a:lstStyle/>
        <a:p>
          <a:pPr rtl="0"/>
          <a:r>
            <a:rPr lang="fr-FR" noProof="0" dirty="0" smtClean="0"/>
            <a:t>Titre de l’étape 4</a:t>
          </a:r>
          <a:endParaRPr lang="fr-FR" noProof="0" dirty="0"/>
        </a:p>
      </dgm:t>
      <dgm:extLst>
        <a:ext uri="{E40237B7-FDA0-4F09-8148-C483321AD2D9}">
          <dgm14:cNvPr xmlns:dgm14="http://schemas.microsoft.com/office/drawing/2010/diagram" id="0" name="" title="Step 4 title"/>
        </a:ext>
      </dgm:extLst>
    </dgm:pt>
    <dgm:pt modelId="{90609DF7-843B-4BEF-A3B5-89270E6B0951}" type="parTrans" cxnId="{957C551D-31A8-4286-A3AE-C5928DB663CE}">
      <dgm:prSet/>
      <dgm:spPr/>
      <dgm:t>
        <a:bodyPr rtlCol="0"/>
        <a:lstStyle/>
        <a:p>
          <a:pPr rtl="0"/>
          <a:endParaRPr lang="en-US"/>
        </a:p>
      </dgm:t>
    </dgm:pt>
    <dgm:pt modelId="{67B503AA-82FD-4AA4-8357-3D8B59D6160B}" type="sibTrans" cxnId="{957C551D-31A8-4286-A3AE-C5928DB663CE}">
      <dgm:prSet/>
      <dgm:spPr/>
      <dgm:t>
        <a:bodyPr rtlCol="0"/>
        <a:lstStyle/>
        <a:p>
          <a:pPr rtl="0"/>
          <a:endParaRPr lang="en-US"/>
        </a:p>
      </dgm:t>
    </dgm:pt>
    <dgm:pt modelId="{812F39FC-2D1E-4DD1-A1A6-C7F9287A4AAB}" type="pres">
      <dgm:prSet presAssocID="{2EFB202A-8611-4DDC-831D-D12EB67B6CF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1682CE3-81F4-4BEA-B13D-10C7017D8387}" type="pres">
      <dgm:prSet presAssocID="{640CA9BD-09C1-4472-8DAC-0F150EC5E678}" presName="boxAndChildren" presStyleCnt="0"/>
      <dgm:spPr/>
    </dgm:pt>
    <dgm:pt modelId="{325B9957-E809-4285-A870-20AA1AEAA8D7}" type="pres">
      <dgm:prSet presAssocID="{640CA9BD-09C1-4472-8DAC-0F150EC5E678}" presName="parentTextBox" presStyleLbl="node1" presStyleIdx="0" presStyleCnt="4"/>
      <dgm:spPr/>
      <dgm:t>
        <a:bodyPr/>
        <a:lstStyle/>
        <a:p>
          <a:endParaRPr lang="fr-FR"/>
        </a:p>
      </dgm:t>
    </dgm:pt>
    <dgm:pt modelId="{2AB5853F-AA77-4431-82DF-105CEB2E1424}" type="pres">
      <dgm:prSet presAssocID="{665399A3-A410-4656-8F7E-3FAB641DE891}" presName="sp" presStyleCnt="0"/>
      <dgm:spPr/>
    </dgm:pt>
    <dgm:pt modelId="{EC667030-4855-4843-9717-7DF08446AEB5}" type="pres">
      <dgm:prSet presAssocID="{356F6FEF-38C8-437A-8562-86A5ED3F5885}" presName="arrowAndChildren" presStyleCnt="0"/>
      <dgm:spPr/>
    </dgm:pt>
    <dgm:pt modelId="{C830B7C4-5210-41AC-A88B-BECF7607C1E5}" type="pres">
      <dgm:prSet presAssocID="{356F6FEF-38C8-437A-8562-86A5ED3F5885}" presName="parentTextArrow" presStyleLbl="node1" presStyleIdx="1" presStyleCnt="4"/>
      <dgm:spPr/>
      <dgm:t>
        <a:bodyPr/>
        <a:lstStyle/>
        <a:p>
          <a:endParaRPr lang="fr-FR"/>
        </a:p>
      </dgm:t>
    </dgm:pt>
    <dgm:pt modelId="{7FB80134-CA62-4591-A6BE-C119FEAC14B6}" type="pres">
      <dgm:prSet presAssocID="{630DB5C2-135D-425B-B7D5-1F5FFE12BF3B}" presName="sp" presStyleCnt="0"/>
      <dgm:spPr/>
    </dgm:pt>
    <dgm:pt modelId="{C4866045-B43B-429F-851C-E58098BA6DB8}" type="pres">
      <dgm:prSet presAssocID="{712EDDD5-F1C9-457B-A81D-F94868058B44}" presName="arrowAndChildren" presStyleCnt="0"/>
      <dgm:spPr/>
    </dgm:pt>
    <dgm:pt modelId="{D5473CBC-EEC3-408A-B4A6-07882F253A8B}" type="pres">
      <dgm:prSet presAssocID="{712EDDD5-F1C9-457B-A81D-F94868058B44}" presName="parentTextArrow" presStyleLbl="node1" presStyleIdx="2" presStyleCnt="4"/>
      <dgm:spPr/>
      <dgm:t>
        <a:bodyPr/>
        <a:lstStyle/>
        <a:p>
          <a:endParaRPr lang="fr-FR"/>
        </a:p>
      </dgm:t>
    </dgm:pt>
    <dgm:pt modelId="{FE4F3FD3-FEDA-44E5-9944-1FF6BBD0F9E2}" type="pres">
      <dgm:prSet presAssocID="{438F37F5-E676-4BB5-A241-95D895E1B43F}" presName="sp" presStyleCnt="0"/>
      <dgm:spPr/>
    </dgm:pt>
    <dgm:pt modelId="{1C274FFF-1754-4900-887F-DFF5156E0B8D}" type="pres">
      <dgm:prSet presAssocID="{11888A7B-1E89-45E6-84F4-EF92B26189CD}" presName="arrowAndChildren" presStyleCnt="0"/>
      <dgm:spPr/>
    </dgm:pt>
    <dgm:pt modelId="{32FA43B7-34B4-4881-9A79-E3EDEC9D4CBF}" type="pres">
      <dgm:prSet presAssocID="{11888A7B-1E89-45E6-84F4-EF92B26189CD}" presName="parentTextArrow" presStyleLbl="node1" presStyleIdx="3" presStyleCnt="4"/>
      <dgm:spPr/>
      <dgm:t>
        <a:bodyPr/>
        <a:lstStyle/>
        <a:p>
          <a:endParaRPr lang="fr-FR"/>
        </a:p>
      </dgm:t>
    </dgm:pt>
  </dgm:ptLst>
  <dgm:cxnLst>
    <dgm:cxn modelId="{957C551D-31A8-4286-A3AE-C5928DB663CE}" srcId="{2EFB202A-8611-4DDC-831D-D12EB67B6CF7}" destId="{640CA9BD-09C1-4472-8DAC-0F150EC5E678}" srcOrd="3" destOrd="0" parTransId="{90609DF7-843B-4BEF-A3B5-89270E6B0951}" sibTransId="{67B503AA-82FD-4AA4-8357-3D8B59D6160B}"/>
    <dgm:cxn modelId="{4D111F6B-0B5C-40A7-BA86-973E36B2D8F2}" type="presOf" srcId="{712EDDD5-F1C9-457B-A81D-F94868058B44}" destId="{D5473CBC-EEC3-408A-B4A6-07882F253A8B}" srcOrd="0" destOrd="0" presId="urn:microsoft.com/office/officeart/2005/8/layout/process4"/>
    <dgm:cxn modelId="{AAE8F060-3E29-4C68-9A74-089916E04D67}" type="presOf" srcId="{356F6FEF-38C8-437A-8562-86A5ED3F5885}" destId="{C830B7C4-5210-41AC-A88B-BECF7607C1E5}" srcOrd="0" destOrd="0" presId="urn:microsoft.com/office/officeart/2005/8/layout/process4"/>
    <dgm:cxn modelId="{B2E3875C-D3F8-41A4-A6EA-DD49F61576A0}" type="presOf" srcId="{11888A7B-1E89-45E6-84F4-EF92B26189CD}" destId="{32FA43B7-34B4-4881-9A79-E3EDEC9D4CBF}" srcOrd="0" destOrd="0" presId="urn:microsoft.com/office/officeart/2005/8/layout/process4"/>
    <dgm:cxn modelId="{8247D1A2-555D-4B39-B44D-5F2B5AE64242}" srcId="{2EFB202A-8611-4DDC-831D-D12EB67B6CF7}" destId="{356F6FEF-38C8-437A-8562-86A5ED3F5885}" srcOrd="2" destOrd="0" parTransId="{BD9B34C9-939F-47F5-A040-1B30C9EEA310}" sibTransId="{665399A3-A410-4656-8F7E-3FAB641DE891}"/>
    <dgm:cxn modelId="{79EE9E02-BFF5-41D3-86F8-33470970BFCE}" type="presOf" srcId="{2EFB202A-8611-4DDC-831D-D12EB67B6CF7}" destId="{812F39FC-2D1E-4DD1-A1A6-C7F9287A4AAB}" srcOrd="0" destOrd="0" presId="urn:microsoft.com/office/officeart/2005/8/layout/process4"/>
    <dgm:cxn modelId="{392AE56A-6939-469F-BFEC-2DEEC6ABC100}" srcId="{2EFB202A-8611-4DDC-831D-D12EB67B6CF7}" destId="{712EDDD5-F1C9-457B-A81D-F94868058B44}" srcOrd="1" destOrd="0" parTransId="{5E2CC1CB-7E12-4298-9BE5-B8F6683E4161}" sibTransId="{630DB5C2-135D-425B-B7D5-1F5FFE12BF3B}"/>
    <dgm:cxn modelId="{5376348D-4465-4E2E-9DB8-EA1F5276717B}" srcId="{2EFB202A-8611-4DDC-831D-D12EB67B6CF7}" destId="{11888A7B-1E89-45E6-84F4-EF92B26189CD}" srcOrd="0" destOrd="0" parTransId="{6043087E-917B-44BC-97F8-41385FD50DC3}" sibTransId="{438F37F5-E676-4BB5-A241-95D895E1B43F}"/>
    <dgm:cxn modelId="{67067571-6170-41AF-87A3-FB3B609D9CEA}" type="presOf" srcId="{640CA9BD-09C1-4472-8DAC-0F150EC5E678}" destId="{325B9957-E809-4285-A870-20AA1AEAA8D7}" srcOrd="0" destOrd="0" presId="urn:microsoft.com/office/officeart/2005/8/layout/process4"/>
    <dgm:cxn modelId="{5678914C-8F14-4F79-9116-C33CBC8B70E7}" type="presParOf" srcId="{812F39FC-2D1E-4DD1-A1A6-C7F9287A4AAB}" destId="{C1682CE3-81F4-4BEA-B13D-10C7017D8387}" srcOrd="0" destOrd="0" presId="urn:microsoft.com/office/officeart/2005/8/layout/process4"/>
    <dgm:cxn modelId="{B75DEEE2-790E-400B-832F-7C2526EFEEFC}" type="presParOf" srcId="{C1682CE3-81F4-4BEA-B13D-10C7017D8387}" destId="{325B9957-E809-4285-A870-20AA1AEAA8D7}" srcOrd="0" destOrd="0" presId="urn:microsoft.com/office/officeart/2005/8/layout/process4"/>
    <dgm:cxn modelId="{6FA0FB88-FED5-4DA9-8FB7-49F6DEA20B1D}" type="presParOf" srcId="{812F39FC-2D1E-4DD1-A1A6-C7F9287A4AAB}" destId="{2AB5853F-AA77-4431-82DF-105CEB2E1424}" srcOrd="1" destOrd="0" presId="urn:microsoft.com/office/officeart/2005/8/layout/process4"/>
    <dgm:cxn modelId="{52F7A226-0BC5-4418-B1BB-E2FD5547F031}" type="presParOf" srcId="{812F39FC-2D1E-4DD1-A1A6-C7F9287A4AAB}" destId="{EC667030-4855-4843-9717-7DF08446AEB5}" srcOrd="2" destOrd="0" presId="urn:microsoft.com/office/officeart/2005/8/layout/process4"/>
    <dgm:cxn modelId="{B3DA9F18-ADDC-4C31-BFC3-7AFA3D398C18}" type="presParOf" srcId="{EC667030-4855-4843-9717-7DF08446AEB5}" destId="{C830B7C4-5210-41AC-A88B-BECF7607C1E5}" srcOrd="0" destOrd="0" presId="urn:microsoft.com/office/officeart/2005/8/layout/process4"/>
    <dgm:cxn modelId="{6D5A561E-9AED-4BD0-B61C-B210C294197C}" type="presParOf" srcId="{812F39FC-2D1E-4DD1-A1A6-C7F9287A4AAB}" destId="{7FB80134-CA62-4591-A6BE-C119FEAC14B6}" srcOrd="3" destOrd="0" presId="urn:microsoft.com/office/officeart/2005/8/layout/process4"/>
    <dgm:cxn modelId="{8AA3D574-35B2-4F26-9753-43647056D5BB}" type="presParOf" srcId="{812F39FC-2D1E-4DD1-A1A6-C7F9287A4AAB}" destId="{C4866045-B43B-429F-851C-E58098BA6DB8}" srcOrd="4" destOrd="0" presId="urn:microsoft.com/office/officeart/2005/8/layout/process4"/>
    <dgm:cxn modelId="{8142E2F1-4232-4A86-BD16-A2EE21EFADF1}" type="presParOf" srcId="{C4866045-B43B-429F-851C-E58098BA6DB8}" destId="{D5473CBC-EEC3-408A-B4A6-07882F253A8B}" srcOrd="0" destOrd="0" presId="urn:microsoft.com/office/officeart/2005/8/layout/process4"/>
    <dgm:cxn modelId="{F78D174D-E461-4213-AEEB-72932703ABFC}" type="presParOf" srcId="{812F39FC-2D1E-4DD1-A1A6-C7F9287A4AAB}" destId="{FE4F3FD3-FEDA-44E5-9944-1FF6BBD0F9E2}" srcOrd="5" destOrd="0" presId="urn:microsoft.com/office/officeart/2005/8/layout/process4"/>
    <dgm:cxn modelId="{D11F7181-D05C-4ACC-A34B-6E9511FBE167}" type="presParOf" srcId="{812F39FC-2D1E-4DD1-A1A6-C7F9287A4AAB}" destId="{1C274FFF-1754-4900-887F-DFF5156E0B8D}" srcOrd="6" destOrd="0" presId="urn:microsoft.com/office/officeart/2005/8/layout/process4"/>
    <dgm:cxn modelId="{36469A82-1901-415F-8126-6D77E61422EC}" type="presParOf" srcId="{1C274FFF-1754-4900-887F-DFF5156E0B8D}" destId="{32FA43B7-34B4-4881-9A79-E3EDEC9D4CB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5B9957-E809-4285-A870-20AA1AEAA8D7}">
      <dsp:nvSpPr>
        <dsp:cNvPr id="0" name=""/>
        <dsp:cNvSpPr/>
      </dsp:nvSpPr>
      <dsp:spPr>
        <a:xfrm>
          <a:off x="0" y="3569039"/>
          <a:ext cx="5029199" cy="78081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rtlCol="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noProof="0" dirty="0" smtClean="0"/>
            <a:t>Titre de l’étape 4</a:t>
          </a:r>
          <a:endParaRPr lang="fr-FR" sz="2700" kern="1200" noProof="0" dirty="0"/>
        </a:p>
      </dsp:txBody>
      <dsp:txXfrm>
        <a:off x="0" y="3569039"/>
        <a:ext cx="5029199" cy="780818"/>
      </dsp:txXfrm>
    </dsp:sp>
    <dsp:sp modelId="{C830B7C4-5210-41AC-A88B-BECF7607C1E5}">
      <dsp:nvSpPr>
        <dsp:cNvPr id="0" name=""/>
        <dsp:cNvSpPr/>
      </dsp:nvSpPr>
      <dsp:spPr>
        <a:xfrm rot="10800000">
          <a:off x="0" y="2379853"/>
          <a:ext cx="5029199" cy="1200899"/>
        </a:xfrm>
        <a:prstGeom prst="upArrowCallou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rtlCol="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noProof="0" dirty="0" smtClean="0"/>
            <a:t>Titre de l’étape 3</a:t>
          </a:r>
          <a:endParaRPr lang="fr-FR" sz="2700" kern="1200" noProof="0" dirty="0"/>
        </a:p>
      </dsp:txBody>
      <dsp:txXfrm rot="10800000">
        <a:off x="0" y="2379853"/>
        <a:ext cx="5029199" cy="780308"/>
      </dsp:txXfrm>
    </dsp:sp>
    <dsp:sp modelId="{D5473CBC-EEC3-408A-B4A6-07882F253A8B}">
      <dsp:nvSpPr>
        <dsp:cNvPr id="0" name=""/>
        <dsp:cNvSpPr/>
      </dsp:nvSpPr>
      <dsp:spPr>
        <a:xfrm rot="10800000">
          <a:off x="0" y="1190666"/>
          <a:ext cx="5029199" cy="1200899"/>
        </a:xfrm>
        <a:prstGeom prst="upArrowCallou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rtlCol="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noProof="0" dirty="0" smtClean="0"/>
            <a:t>Titre de l’étape 2</a:t>
          </a:r>
          <a:endParaRPr lang="fr-FR" sz="2700" kern="1200" noProof="0" dirty="0"/>
        </a:p>
      </dsp:txBody>
      <dsp:txXfrm rot="10800000">
        <a:off x="0" y="1190666"/>
        <a:ext cx="5029199" cy="780308"/>
      </dsp:txXfrm>
    </dsp:sp>
    <dsp:sp modelId="{32FA43B7-34B4-4881-9A79-E3EDEC9D4CBF}">
      <dsp:nvSpPr>
        <dsp:cNvPr id="0" name=""/>
        <dsp:cNvSpPr/>
      </dsp:nvSpPr>
      <dsp:spPr>
        <a:xfrm rot="10800000">
          <a:off x="0" y="1479"/>
          <a:ext cx="5029199" cy="1200899"/>
        </a:xfrm>
        <a:prstGeom prst="upArrowCallou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rtlCol="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noProof="0" dirty="0" smtClean="0"/>
            <a:t>Titre de l’étape 1</a:t>
          </a:r>
          <a:endParaRPr lang="fr-FR" sz="2700" kern="1200" noProof="0" dirty="0"/>
        </a:p>
      </dsp:txBody>
      <dsp:txXfrm rot="10800000">
        <a:off x="0" y="1479"/>
        <a:ext cx="5029199" cy="7803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B367630-C173-48DB-844C-58C30A7C0D7B}" type="datetime1">
              <a:rPr lang="fr-FR" smtClean="0"/>
              <a:t>12/05/2017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B3C20D7-F8F1-4196-9585-26F31AFC85C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81621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A17B079-AF73-48D5-98C7-B440BD42E035}" type="datetime1">
              <a:rPr lang="fr-FR" noProof="0" smtClean="0"/>
              <a:t>12/05/2017</a:t>
            </a:fld>
            <a:endParaRPr lang="fr-FR" noProof="0" dirty="0"/>
          </a:p>
        </p:txBody>
      </p:sp>
      <p:sp>
        <p:nvSpPr>
          <p:cNvPr id="4" name="Espace réservé d’image de diapositive 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 dirty="0"/>
          </a:p>
        </p:txBody>
      </p:sp>
      <p:sp>
        <p:nvSpPr>
          <p:cNvPr id="5" name="Espace réservé des not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 dirty="0" smtClean="0"/>
              <a:t>Modifiez les styles du texte du masque</a:t>
            </a:r>
          </a:p>
          <a:p>
            <a:pPr lvl="1" rtl="0"/>
            <a:r>
              <a:rPr lang="fr-FR" noProof="0" dirty="0" smtClean="0"/>
              <a:t>Deuxième niveau</a:t>
            </a:r>
          </a:p>
          <a:p>
            <a:pPr lvl="2" rtl="0"/>
            <a:r>
              <a:rPr lang="fr-FR" noProof="0" dirty="0" smtClean="0"/>
              <a:t>Troisième niveau</a:t>
            </a:r>
          </a:p>
          <a:p>
            <a:pPr lvl="3" rtl="0"/>
            <a:r>
              <a:rPr lang="fr-FR" noProof="0" dirty="0" smtClean="0"/>
              <a:t>Quatrième niveau</a:t>
            </a:r>
          </a:p>
          <a:p>
            <a:pPr lvl="4" rtl="0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DAEC444-603B-4F09-9A06-5917518DD901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8742551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DAEC444-603B-4F09-9A06-5917518DD901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91545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DAEC444-603B-4F09-9A06-5917518DD901}" type="slidenum">
              <a:rPr lang="fr-FR" noProof="0" smtClean="0"/>
              <a:t>10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5621734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DAEC444-603B-4F09-9A06-5917518DD901}" type="slidenum">
              <a:rPr lang="fr-FR" noProof="0" smtClean="0"/>
              <a:t>11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586803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DAEC444-603B-4F09-9A06-5917518DD901}" type="slidenum">
              <a:rPr lang="fr-FR" noProof="0" smtClean="0"/>
              <a:t>2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895393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DAEC444-603B-4F09-9A06-5917518DD901}" type="slidenum">
              <a:rPr lang="fr-FR" noProof="0" smtClean="0"/>
              <a:t>3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516974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DAEC444-603B-4F09-9A06-5917518DD901}" type="slidenum">
              <a:rPr lang="fr-FR" noProof="0" smtClean="0"/>
              <a:t>4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684769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DAEC444-603B-4F09-9A06-5917518DD901}" type="slidenum">
              <a:rPr lang="fr-FR" noProof="0" smtClean="0"/>
              <a:t>5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8813946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DAEC444-603B-4F09-9A06-5917518DD901}" type="slidenum">
              <a:rPr lang="fr-FR" noProof="0" smtClean="0"/>
              <a:t>6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8845990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DAEC444-603B-4F09-9A06-5917518DD901}" type="slidenum">
              <a:rPr lang="fr-FR" noProof="0" smtClean="0"/>
              <a:t>7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715258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DAEC444-603B-4F09-9A06-5917518DD901}" type="slidenum">
              <a:rPr lang="fr-FR" noProof="0" smtClean="0"/>
              <a:t>8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4685275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DAEC444-603B-4F09-9A06-5917518DD901}" type="slidenum">
              <a:rPr lang="fr-FR" noProof="0" smtClean="0"/>
              <a:t>9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100336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invGray">
          <a:xfrm>
            <a:off x="0" y="3936697"/>
            <a:ext cx="12192000" cy="2103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38201" y="4114800"/>
            <a:ext cx="10515598" cy="1158446"/>
          </a:xfrm>
        </p:spPr>
        <p:txBody>
          <a:bodyPr rtlCol="0" anchor="b">
            <a:normAutofit/>
          </a:bodyPr>
          <a:lstStyle>
            <a:lvl1pPr algn="l">
              <a:defRPr sz="5200">
                <a:solidFill>
                  <a:schemeClr val="tx1"/>
                </a:solidFill>
              </a:defRPr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38201" y="5338170"/>
            <a:ext cx="10515598" cy="474836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r-FR" dirty="0" smtClean="0"/>
              <a:t>Modifiez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0729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C9CE78-0EC0-436C-AA11-63775BEB98AD}" type="datetime1">
              <a:rPr lang="fr-FR" smtClean="0"/>
              <a:t>12/05/2017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13333A4-2EF1-4B79-B68C-AB20E66B482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7557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9741693" y="365125"/>
            <a:ext cx="1600200" cy="5811838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534400" cy="5811838"/>
          </a:xfrm>
        </p:spPr>
        <p:txBody>
          <a:bodyPr vert="eaVert"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6F8B0B5-6F05-48DC-A81D-3C38D6CF7500}" type="datetime1">
              <a:rPr lang="fr-FR" smtClean="0"/>
              <a:t>12/05/2017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13333A4-2EF1-4B79-B68C-AB20E66B482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0254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E05D7D-E0E9-44A4-AE3D-BD456AEE9A10}" type="datetime1">
              <a:rPr lang="fr-FR" smtClean="0"/>
              <a:t>12/05/2017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13333A4-2EF1-4B79-B68C-AB20E66B482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15576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-tête de sec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3276600"/>
            <a:ext cx="12192000" cy="27632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1248" y="3429000"/>
            <a:ext cx="9601200" cy="1838519"/>
          </a:xfrm>
        </p:spPr>
        <p:txBody>
          <a:bodyPr rtlCol="0" anchor="b">
            <a:normAutofit/>
          </a:bodyPr>
          <a:lstStyle>
            <a:lvl1pPr>
              <a:defRPr sz="520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841248" y="5340096"/>
            <a:ext cx="9601200" cy="475488"/>
          </a:xfrm>
        </p:spPr>
        <p:txBody>
          <a:bodyPr rtlCol="0"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735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5224"/>
          </a:xfrm>
        </p:spPr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029200" cy="435133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24600" y="1825625"/>
            <a:ext cx="5029200" cy="435133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F8C2D4-2EE8-4439-ADE2-B1136169A202}" type="datetime1">
              <a:rPr lang="fr-FR" smtClean="0"/>
              <a:t>12/05/2017</a:t>
            </a:fld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13333A4-2EF1-4B79-B68C-AB20E66B482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3172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828800"/>
            <a:ext cx="5029200" cy="68580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100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14600"/>
            <a:ext cx="5029200" cy="3675063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326188" y="1828800"/>
            <a:ext cx="5029200" cy="68580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100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326188" y="2514600"/>
            <a:ext cx="5029200" cy="3675063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A06D97-B662-4A02-B5BD-084D0233F75A}" type="datetime1">
              <a:rPr lang="fr-FR" smtClean="0"/>
              <a:t>12/05/2017</a:t>
            </a:fld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13333A4-2EF1-4B79-B68C-AB20E66B482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7994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B9D247-A26D-4F19-A6E2-9A836E747BBF}" type="datetime1">
              <a:rPr lang="fr-FR" smtClean="0"/>
              <a:t>12/05/2017</a:t>
            </a:fld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13333A4-2EF1-4B79-B68C-AB20E66B482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6345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" name="Espace réservé de la date 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6C16628-6836-4E4C-9D0F-818076DAEB96}" type="datetime1">
              <a:rPr lang="fr-FR" smtClean="0"/>
              <a:t>12/05/2017</a:t>
            </a:fld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13333A4-2EF1-4B79-B68C-AB20E66B482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7301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24800" y="1524000"/>
            <a:ext cx="3429000" cy="1905000"/>
          </a:xfrm>
        </p:spPr>
        <p:txBody>
          <a:bodyPr rtlCol="0" anchor="b">
            <a:normAutofit/>
          </a:bodyPr>
          <a:lstStyle>
            <a:lvl1pPr>
              <a:defRPr sz="3400"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685800"/>
            <a:ext cx="6400800" cy="52578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924800" y="3581400"/>
            <a:ext cx="3429000" cy="1828800"/>
          </a:xfrm>
        </p:spPr>
        <p:txBody>
          <a:bodyPr rtlCol="0"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C11F6C-1F5E-45EC-BE51-A49B3BFEE9FC}" type="datetime1">
              <a:rPr lang="fr-FR" smtClean="0"/>
              <a:t>12/05/2017</a:t>
            </a:fld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13333A4-2EF1-4B79-B68C-AB20E66B482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896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7924800" y="1527048"/>
            <a:ext cx="3429000" cy="1901952"/>
          </a:xfrm>
        </p:spPr>
        <p:txBody>
          <a:bodyPr rtlCol="0" anchor="b">
            <a:normAutofit/>
          </a:bodyPr>
          <a:lstStyle>
            <a:lvl1pPr>
              <a:defRPr sz="3400"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’image 2" title="Espace réservé vide pour ajouter une image. Cliquez sur l’espace réservé et sélectionnez l’image à ajouter"/>
          <p:cNvSpPr>
            <a:spLocks noGrp="1"/>
          </p:cNvSpPr>
          <p:nvPr>
            <p:ph type="pic" idx="1"/>
          </p:nvPr>
        </p:nvSpPr>
        <p:spPr>
          <a:xfrm>
            <a:off x="838198" y="685800"/>
            <a:ext cx="6400800" cy="5257800"/>
          </a:xfrm>
        </p:spPr>
        <p:txBody>
          <a:bodyPr rtlCol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924800" y="3581400"/>
            <a:ext cx="3428999" cy="1828800"/>
          </a:xfrm>
        </p:spPr>
        <p:txBody>
          <a:bodyPr rtlCol="0"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80C46C3-74E7-4CBC-8ECE-6E6503E96770}" type="datetime1">
              <a:rPr lang="fr-FR" smtClean="0"/>
              <a:t>12/05/2017</a:t>
            </a:fld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13333A4-2EF1-4B79-B68C-AB20E66B482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5279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invGray">
          <a:xfrm>
            <a:off x="0" y="6492239"/>
            <a:ext cx="12188825" cy="3657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52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81000" y="6549715"/>
            <a:ext cx="8442158" cy="2292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endParaRPr lang="fr-FR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9685939" y="6549715"/>
            <a:ext cx="1667860" cy="2292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fld id="{2CF9B32C-E284-457C-B528-7BF9E70D347C}" type="datetime1">
              <a:rPr lang="fr-FR" smtClean="0"/>
              <a:t>12/05/2017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353799" y="6549715"/>
            <a:ext cx="446361" cy="2292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fld id="{B13333A4-2EF1-4B79-B68C-AB20E66B4822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58716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Disposition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fr-FR" dirty="0" smtClean="0"/>
              <a:t>Sous-titre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2729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Ajouter un titre de diapositive - 4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2743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Ajouter un titre de diapositive - 5</a:t>
            </a:r>
            <a:endParaRPr lang="fr-FR" dirty="0"/>
          </a:p>
        </p:txBody>
      </p:sp>
      <p:sp>
        <p:nvSpPr>
          <p:cNvPr id="5" name="Espace réservé d’image 4" title="Espace réservé vide pour ajouter une image. Cliquez sur l’espace réservé et sélectionnez l’image à ajouter"/>
          <p:cNvSpPr>
            <a:spLocks noGrp="1"/>
          </p:cNvSpPr>
          <p:nvPr>
            <p:ph type="pic" idx="1"/>
          </p:nvPr>
        </p:nvSpPr>
        <p:spPr/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1986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Disposition de titre et de contenu avec liste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fr-FR" dirty="0" smtClean="0"/>
              <a:t>Ajouter votre premier point ici</a:t>
            </a:r>
          </a:p>
          <a:p>
            <a:pPr rtl="0"/>
            <a:r>
              <a:rPr lang="fr-FR" dirty="0" smtClean="0"/>
              <a:t>Ajouter votre deuxième point ici</a:t>
            </a:r>
          </a:p>
          <a:p>
            <a:pPr rtl="0"/>
            <a:r>
              <a:rPr lang="fr-FR" dirty="0" smtClean="0"/>
              <a:t>Ajouter votre troisième point ici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2195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Disposition de titre et de contenu avec graphique</a:t>
            </a:r>
            <a:endParaRPr lang="fr-FR" dirty="0"/>
          </a:p>
        </p:txBody>
      </p:sp>
      <p:graphicFrame>
        <p:nvGraphicFramePr>
          <p:cNvPr id="6" name="Espace réservé du contenu 5" title="Histogramme groupé affichant les valeurs de 3 séries pour 4 catégorie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14593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00486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Disposition de titre et de contenu avec tableau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fr-FR" dirty="0" smtClean="0"/>
              <a:t>Premier point ici</a:t>
            </a:r>
          </a:p>
          <a:p>
            <a:pPr rtl="0"/>
            <a:r>
              <a:rPr lang="fr-FR" dirty="0" smtClean="0"/>
              <a:t>Deuxième point ici</a:t>
            </a:r>
          </a:p>
          <a:p>
            <a:pPr rtl="0"/>
            <a:r>
              <a:rPr lang="fr-FR" dirty="0" smtClean="0"/>
              <a:t>Troisième point ici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38381216"/>
              </p:ext>
            </p:extLst>
          </p:nvPr>
        </p:nvGraphicFramePr>
        <p:xfrm>
          <a:off x="6324600" y="1825623"/>
          <a:ext cx="5029200" cy="228917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2294"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Cours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Groupe 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Groupe 2</a:t>
                      </a:r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2294"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Cours 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82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95</a:t>
                      </a:r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2294"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Cours 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76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88</a:t>
                      </a:r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2294"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Cours 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84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90</a:t>
                      </a:r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0589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Disposition de deux contenus avec graphique </a:t>
            </a:r>
            <a:r>
              <a:rPr lang="fr-FR" dirty="0" err="1" smtClean="0"/>
              <a:t>SmartArt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fr-FR" dirty="0" smtClean="0"/>
              <a:t>Premier point ici</a:t>
            </a:r>
          </a:p>
          <a:p>
            <a:pPr rtl="0"/>
            <a:r>
              <a:rPr lang="fr-FR" dirty="0" smtClean="0"/>
              <a:t>Deuxième point ici</a:t>
            </a:r>
          </a:p>
          <a:p>
            <a:pPr rtl="0"/>
            <a:r>
              <a:rPr lang="fr-FR" dirty="0" smtClean="0"/>
              <a:t>Troisième point ici</a:t>
            </a:r>
            <a:endParaRPr lang="fr-FR" dirty="0"/>
          </a:p>
        </p:txBody>
      </p:sp>
      <p:graphicFrame>
        <p:nvGraphicFramePr>
          <p:cNvPr id="6" name="Espace réservé du contenu 5" title="Diagramme de processus segmenté présentant 4 tâches superposées. Trois flèches vers le bas indiquent la progression de la première à la deuxième tâche, de la deuxième à la troisième tâche, puis de la troisième à la quatrième.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12915489"/>
              </p:ext>
            </p:extLst>
          </p:nvPr>
        </p:nvGraphicFramePr>
        <p:xfrm>
          <a:off x="6324600" y="1825625"/>
          <a:ext cx="50292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2602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fr-FR" sz="4800" dirty="0" smtClean="0"/>
              <a:t>Ajouter un titre de diapositive - 1</a:t>
            </a:r>
            <a:endParaRPr lang="fr-FR" sz="4800" dirty="0"/>
          </a:p>
        </p:txBody>
      </p:sp>
      <p:sp>
        <p:nvSpPr>
          <p:cNvPr id="5" name="Espace réservé du texte 4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3796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Ajouter un titre de diapositive - 2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7061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Ajouter un titre de diapositive - 3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0500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9439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ROQUIS VILLE 16 X 9">
  <a:themeElements>
    <a:clrScheme name="CitySketch">
      <a:dk1>
        <a:srgbClr val="3D372E"/>
      </a:dk1>
      <a:lt1>
        <a:sysClr val="window" lastClr="FFFFFF"/>
      </a:lt1>
      <a:dk2>
        <a:srgbClr val="000000"/>
      </a:dk2>
      <a:lt2>
        <a:srgbClr val="E0ECE1"/>
      </a:lt2>
      <a:accent1>
        <a:srgbClr val="B2D0B4"/>
      </a:accent1>
      <a:accent2>
        <a:srgbClr val="88A5BA"/>
      </a:accent2>
      <a:accent3>
        <a:srgbClr val="909F5F"/>
      </a:accent3>
      <a:accent4>
        <a:srgbClr val="C9A057"/>
      </a:accent4>
      <a:accent5>
        <a:srgbClr val="DA7D60"/>
      </a:accent5>
      <a:accent6>
        <a:srgbClr val="978975"/>
      </a:accent6>
      <a:hlink>
        <a:srgbClr val="C9A057"/>
      </a:hlink>
      <a:folHlink>
        <a:srgbClr val="978975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CitySketch">
      <a:dk1>
        <a:srgbClr val="3D372E"/>
      </a:dk1>
      <a:lt1>
        <a:sysClr val="window" lastClr="FFFFFF"/>
      </a:lt1>
      <a:dk2>
        <a:srgbClr val="000000"/>
      </a:dk2>
      <a:lt2>
        <a:srgbClr val="E0ECE1"/>
      </a:lt2>
      <a:accent1>
        <a:srgbClr val="B2D0B4"/>
      </a:accent1>
      <a:accent2>
        <a:srgbClr val="88A5BA"/>
      </a:accent2>
      <a:accent3>
        <a:srgbClr val="909F5F"/>
      </a:accent3>
      <a:accent4>
        <a:srgbClr val="C9A057"/>
      </a:accent4>
      <a:accent5>
        <a:srgbClr val="DA7D60"/>
      </a:accent5>
      <a:accent6>
        <a:srgbClr val="978975"/>
      </a:accent6>
      <a:hlink>
        <a:srgbClr val="C9A057"/>
      </a:hlink>
      <a:folHlink>
        <a:srgbClr val="978975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CitySketch">
      <a:dk1>
        <a:srgbClr val="3D372E"/>
      </a:dk1>
      <a:lt1>
        <a:sysClr val="window" lastClr="FFFFFF"/>
      </a:lt1>
      <a:dk2>
        <a:srgbClr val="000000"/>
      </a:dk2>
      <a:lt2>
        <a:srgbClr val="E0ECE1"/>
      </a:lt2>
      <a:accent1>
        <a:srgbClr val="B2D0B4"/>
      </a:accent1>
      <a:accent2>
        <a:srgbClr val="88A5BA"/>
      </a:accent2>
      <a:accent3>
        <a:srgbClr val="909F5F"/>
      </a:accent3>
      <a:accent4>
        <a:srgbClr val="C9A057"/>
      </a:accent4>
      <a:accent5>
        <a:srgbClr val="DA7D60"/>
      </a:accent5>
      <a:accent6>
        <a:srgbClr val="978975"/>
      </a:accent6>
      <a:hlink>
        <a:srgbClr val="C9A057"/>
      </a:hlink>
      <a:folHlink>
        <a:srgbClr val="978975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43C682C-6913-4410-AF12-5356C0D8FC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ABB5202-E39F-4BDE-B696-5684138BFB9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0262f94-9f35-4ac3-9a90-690165a166b7"/>
    <ds:schemaRef ds:uri="a4f35948-e619-41b3-aa29-22878b09cfd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10EAAE-E2F8-4A00-A4CD-D0C34664FC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142</Words>
  <PresentationFormat>Grand écran</PresentationFormat>
  <Paragraphs>47</Paragraphs>
  <Slides>11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4" baseType="lpstr">
      <vt:lpstr>Arial</vt:lpstr>
      <vt:lpstr>Century Schoolbook</vt:lpstr>
      <vt:lpstr>CROQUIS VILLE 16 X 9</vt:lpstr>
      <vt:lpstr>Disposition du titre</vt:lpstr>
      <vt:lpstr>Disposition de titre et de contenu avec liste</vt:lpstr>
      <vt:lpstr>Disposition de titre et de contenu avec graphique</vt:lpstr>
      <vt:lpstr>Disposition de titre et de contenu avec tableau</vt:lpstr>
      <vt:lpstr>Disposition de deux contenus avec graphique SmartArt</vt:lpstr>
      <vt:lpstr>Ajouter un titre de diapositive - 1</vt:lpstr>
      <vt:lpstr>Ajouter un titre de diapositive - 2</vt:lpstr>
      <vt:lpstr>Ajouter un titre de diapositive - 3</vt:lpstr>
      <vt:lpstr>Présentation PowerPoint</vt:lpstr>
      <vt:lpstr>Ajouter un titre de diapositive - 4</vt:lpstr>
      <vt:lpstr>Ajouter un titre de diapositive - 5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2013-07-31T15:03:27Z</dcterms:created>
  <dcterms:modified xsi:type="dcterms:W3CDTF">2017-05-12T08:21:08Z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