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7772400" cy="10058400"/>
  <p:notesSz cx="6858000" cy="9313863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7" pos="2448">
          <p15:clr>
            <a:srgbClr val="A4A3A4"/>
          </p15:clr>
        </p15:guide>
        <p15:guide id="8" orient="horz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824" autoAdjust="0"/>
  </p:normalViewPr>
  <p:slideViewPr>
    <p:cSldViewPr>
      <p:cViewPr>
        <p:scale>
          <a:sx n="80" d="100"/>
          <a:sy n="80" d="100"/>
        </p:scale>
        <p:origin x="1200" y="-696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6" d="100"/>
          <a:sy n="96" d="100"/>
        </p:scale>
        <p:origin x="256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E8FF8639-E22E-4ABB-8702-BB82120E1E6A}" type="datetime1">
              <a:rPr lang="fr-FR" smtClean="0"/>
              <a:pPr algn="r" rtl="0"/>
              <a:t>27/01/2014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94554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77F28E99-2B01-4B2B-BF6A-26A49AB16A73}" type="datetime1">
              <a:rPr lang="fr-FR" smtClean="0"/>
              <a:pPr/>
              <a:t>27/01/2014</a:t>
            </a:fld>
            <a:endParaRPr lang="fr-FR" dirty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163638"/>
            <a:ext cx="24288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28579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-FR" dirty="0" smtClean="0"/>
              <a:t>Pour</a:t>
            </a:r>
            <a:r>
              <a:rPr lang="fr-FR" baseline="0" dirty="0" smtClean="0"/>
              <a:t> modifier le premier exemple de carte de visite, remplacez son contenu par le vôtre. </a:t>
            </a:r>
          </a:p>
          <a:p>
            <a:pPr rtl="0"/>
            <a:endParaRPr lang="fr-FR" baseline="0" noProof="0" dirty="0" smtClean="0"/>
          </a:p>
          <a:p>
            <a:pPr rtl="0"/>
            <a:r>
              <a:rPr lang="fr-FR" baseline="0" dirty="0" smtClean="0"/>
              <a:t>Si vous préférez partir d’une page vide, sous l’onglet Accueil, appuyez sur le bouton Nouvelle diapositive pour insérer une nouvelle page. À présent, entrez votre texte dans les espaces réservés vides.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912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 cartes de visite-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ce réservé du texte 19"/>
          <p:cNvSpPr>
            <a:spLocks noGrp="1"/>
          </p:cNvSpPr>
          <p:nvPr>
            <p:ph type="body" sz="quarter" idx="10" hasCustomPrompt="1"/>
          </p:nvPr>
        </p:nvSpPr>
        <p:spPr>
          <a:xfrm>
            <a:off x="835300" y="950084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[Nom]</a:t>
            </a:r>
            <a:endParaRPr lang="fr-FR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1" hasCustomPrompt="1"/>
          </p:nvPr>
        </p:nvSpPr>
        <p:spPr>
          <a:xfrm>
            <a:off x="833568" y="112530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[Titre]</a:t>
            </a:r>
            <a:endParaRPr lang="fr-FR" dirty="0"/>
          </a:p>
        </p:txBody>
      </p:sp>
      <p:sp>
        <p:nvSpPr>
          <p:cNvPr id="112" name="Espace réservé du texte 31"/>
          <p:cNvSpPr>
            <a:spLocks noGrp="1"/>
          </p:cNvSpPr>
          <p:nvPr>
            <p:ph type="body" sz="quarter" idx="80" hasCustomPrompt="1"/>
          </p:nvPr>
        </p:nvSpPr>
        <p:spPr>
          <a:xfrm>
            <a:off x="833314" y="1517239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[Entreprise]</a:t>
            </a:r>
            <a:endParaRPr lang="fr-FR" dirty="0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16" hasCustomPrompt="1"/>
          </p:nvPr>
        </p:nvSpPr>
        <p:spPr>
          <a:xfrm>
            <a:off x="833314" y="166617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[Adresse postale, ville, Code postal]</a:t>
            </a:r>
            <a:endParaRPr lang="fr-FR" dirty="0"/>
          </a:p>
        </p:txBody>
      </p:sp>
      <p:sp>
        <p:nvSpPr>
          <p:cNvPr id="148" name="Espace réservé du texte 27"/>
          <p:cNvSpPr>
            <a:spLocks noGrp="1"/>
          </p:cNvSpPr>
          <p:nvPr>
            <p:ph type="body" sz="quarter" idx="84" hasCustomPrompt="1"/>
          </p:nvPr>
        </p:nvSpPr>
        <p:spPr>
          <a:xfrm>
            <a:off x="833314" y="1807094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fr-FR" dirty="0" smtClean="0"/>
              <a:t>[Adresse web]</a:t>
            </a:r>
            <a:endParaRPr lang="fr-FR" dirty="0"/>
          </a:p>
        </p:txBody>
      </p:sp>
      <p:sp>
        <p:nvSpPr>
          <p:cNvPr id="125" name="Espace réservé du texte 23"/>
          <p:cNvSpPr>
            <a:spLocks noGrp="1"/>
          </p:cNvSpPr>
          <p:nvPr>
            <p:ph type="body" sz="quarter" idx="82" hasCustomPrompt="1"/>
          </p:nvPr>
        </p:nvSpPr>
        <p:spPr>
          <a:xfrm>
            <a:off x="833568" y="1997600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fr-FR" dirty="0" smtClean="0"/>
              <a:t>[Téléphone] | [E-mail]</a:t>
            </a:r>
            <a:endParaRPr lang="fr-FR" dirty="0"/>
          </a:p>
        </p:txBody>
      </p:sp>
      <p:sp>
        <p:nvSpPr>
          <p:cNvPr id="115" name="Espace réservé du texte 19"/>
          <p:cNvSpPr>
            <a:spLocks noGrp="1"/>
          </p:cNvSpPr>
          <p:nvPr>
            <p:ph type="body" sz="quarter" idx="85" hasCustomPrompt="1"/>
          </p:nvPr>
        </p:nvSpPr>
        <p:spPr>
          <a:xfrm>
            <a:off x="4034490" y="950084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[Nom]</a:t>
            </a:r>
            <a:endParaRPr lang="fr-FR" dirty="0"/>
          </a:p>
        </p:txBody>
      </p:sp>
      <p:sp>
        <p:nvSpPr>
          <p:cNvPr id="116" name="Espace réservé du texte 21"/>
          <p:cNvSpPr>
            <a:spLocks noGrp="1"/>
          </p:cNvSpPr>
          <p:nvPr>
            <p:ph type="body" sz="quarter" idx="86" hasCustomPrompt="1"/>
          </p:nvPr>
        </p:nvSpPr>
        <p:spPr>
          <a:xfrm>
            <a:off x="4032758" y="112530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[Titre]</a:t>
            </a:r>
            <a:endParaRPr lang="fr-FR" dirty="0"/>
          </a:p>
        </p:txBody>
      </p:sp>
      <p:sp>
        <p:nvSpPr>
          <p:cNvPr id="117" name="Espace réservé du texte 31"/>
          <p:cNvSpPr>
            <a:spLocks noGrp="1"/>
          </p:cNvSpPr>
          <p:nvPr>
            <p:ph type="body" sz="quarter" idx="87" hasCustomPrompt="1"/>
          </p:nvPr>
        </p:nvSpPr>
        <p:spPr>
          <a:xfrm>
            <a:off x="4032504" y="1517239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[Entreprise]</a:t>
            </a:r>
            <a:endParaRPr lang="fr-FR" dirty="0"/>
          </a:p>
        </p:txBody>
      </p:sp>
      <p:sp>
        <p:nvSpPr>
          <p:cNvPr id="118" name="Espace réservé du texte 31"/>
          <p:cNvSpPr>
            <a:spLocks noGrp="1"/>
          </p:cNvSpPr>
          <p:nvPr>
            <p:ph type="body" sz="quarter" idx="88" hasCustomPrompt="1"/>
          </p:nvPr>
        </p:nvSpPr>
        <p:spPr>
          <a:xfrm>
            <a:off x="4032504" y="166617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[Adresse postale, ville, Code postal]</a:t>
            </a:r>
            <a:endParaRPr lang="fr-FR" dirty="0"/>
          </a:p>
        </p:txBody>
      </p:sp>
      <p:sp>
        <p:nvSpPr>
          <p:cNvPr id="119" name="Espace réservé du texte 27"/>
          <p:cNvSpPr>
            <a:spLocks noGrp="1"/>
          </p:cNvSpPr>
          <p:nvPr>
            <p:ph type="body" sz="quarter" idx="89" hasCustomPrompt="1"/>
          </p:nvPr>
        </p:nvSpPr>
        <p:spPr>
          <a:xfrm>
            <a:off x="4032504" y="1807094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fr-FR" dirty="0" smtClean="0"/>
              <a:t>[Adresse web]</a:t>
            </a:r>
            <a:endParaRPr lang="fr-FR" dirty="0"/>
          </a:p>
        </p:txBody>
      </p:sp>
      <p:sp>
        <p:nvSpPr>
          <p:cNvPr id="120" name="Espace réservé du texte 23"/>
          <p:cNvSpPr>
            <a:spLocks noGrp="1"/>
          </p:cNvSpPr>
          <p:nvPr>
            <p:ph type="body" sz="quarter" idx="90" hasCustomPrompt="1"/>
          </p:nvPr>
        </p:nvSpPr>
        <p:spPr>
          <a:xfrm>
            <a:off x="4032504" y="1997600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fr-FR" dirty="0" smtClean="0"/>
              <a:t>[Téléphone] | [E-mail]</a:t>
            </a:r>
            <a:endParaRPr lang="fr-FR" dirty="0"/>
          </a:p>
        </p:txBody>
      </p:sp>
      <p:sp>
        <p:nvSpPr>
          <p:cNvPr id="123" name="Espace réservé du texte 19"/>
          <p:cNvSpPr>
            <a:spLocks noGrp="1"/>
          </p:cNvSpPr>
          <p:nvPr>
            <p:ph type="body" sz="quarter" idx="92" hasCustomPrompt="1"/>
          </p:nvPr>
        </p:nvSpPr>
        <p:spPr>
          <a:xfrm>
            <a:off x="835300" y="2777399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[Nom]</a:t>
            </a:r>
            <a:endParaRPr lang="fr-FR" dirty="0"/>
          </a:p>
        </p:txBody>
      </p:sp>
      <p:sp>
        <p:nvSpPr>
          <p:cNvPr id="124" name="Espace réservé du texte 21"/>
          <p:cNvSpPr>
            <a:spLocks noGrp="1"/>
          </p:cNvSpPr>
          <p:nvPr>
            <p:ph type="body" sz="quarter" idx="93" hasCustomPrompt="1"/>
          </p:nvPr>
        </p:nvSpPr>
        <p:spPr>
          <a:xfrm>
            <a:off x="833568" y="2952624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[Titre]</a:t>
            </a:r>
            <a:endParaRPr lang="fr-FR" dirty="0"/>
          </a:p>
        </p:txBody>
      </p:sp>
      <p:sp>
        <p:nvSpPr>
          <p:cNvPr id="126" name="Espace réservé du texte 31"/>
          <p:cNvSpPr>
            <a:spLocks noGrp="1"/>
          </p:cNvSpPr>
          <p:nvPr>
            <p:ph type="body" sz="quarter" idx="94" hasCustomPrompt="1"/>
          </p:nvPr>
        </p:nvSpPr>
        <p:spPr>
          <a:xfrm>
            <a:off x="833314" y="3344554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[Entreprise]</a:t>
            </a:r>
            <a:endParaRPr lang="fr-FR" dirty="0"/>
          </a:p>
        </p:txBody>
      </p:sp>
      <p:sp>
        <p:nvSpPr>
          <p:cNvPr id="127" name="Espace réservé du texte 31"/>
          <p:cNvSpPr>
            <a:spLocks noGrp="1"/>
          </p:cNvSpPr>
          <p:nvPr>
            <p:ph type="body" sz="quarter" idx="95" hasCustomPrompt="1"/>
          </p:nvPr>
        </p:nvSpPr>
        <p:spPr>
          <a:xfrm>
            <a:off x="833314" y="3493489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[Adresse postale, ville, Code postal]</a:t>
            </a:r>
            <a:endParaRPr lang="fr-FR" dirty="0"/>
          </a:p>
        </p:txBody>
      </p:sp>
      <p:sp>
        <p:nvSpPr>
          <p:cNvPr id="128" name="Espace réservé du texte 27"/>
          <p:cNvSpPr>
            <a:spLocks noGrp="1"/>
          </p:cNvSpPr>
          <p:nvPr>
            <p:ph type="body" sz="quarter" idx="96" hasCustomPrompt="1"/>
          </p:nvPr>
        </p:nvSpPr>
        <p:spPr>
          <a:xfrm>
            <a:off x="833314" y="3634409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fr-FR" dirty="0" smtClean="0"/>
              <a:t>[Adresse web]</a:t>
            </a:r>
            <a:endParaRPr lang="fr-FR" dirty="0"/>
          </a:p>
        </p:txBody>
      </p:sp>
      <p:sp>
        <p:nvSpPr>
          <p:cNvPr id="129" name="Espace réservé du texte 23"/>
          <p:cNvSpPr>
            <a:spLocks noGrp="1"/>
          </p:cNvSpPr>
          <p:nvPr>
            <p:ph type="body" sz="quarter" idx="97" hasCustomPrompt="1"/>
          </p:nvPr>
        </p:nvSpPr>
        <p:spPr>
          <a:xfrm>
            <a:off x="833568" y="38249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fr-FR" dirty="0" smtClean="0"/>
              <a:t>[Téléphone] | [E-mail]</a:t>
            </a:r>
            <a:endParaRPr lang="fr-FR" dirty="0"/>
          </a:p>
        </p:txBody>
      </p:sp>
      <p:sp>
        <p:nvSpPr>
          <p:cNvPr id="132" name="Espace réservé du texte 19"/>
          <p:cNvSpPr>
            <a:spLocks noGrp="1"/>
          </p:cNvSpPr>
          <p:nvPr>
            <p:ph type="body" sz="quarter" idx="99" hasCustomPrompt="1"/>
          </p:nvPr>
        </p:nvSpPr>
        <p:spPr>
          <a:xfrm>
            <a:off x="4034490" y="2777399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[Nom]</a:t>
            </a:r>
            <a:endParaRPr lang="fr-FR" dirty="0"/>
          </a:p>
        </p:txBody>
      </p:sp>
      <p:sp>
        <p:nvSpPr>
          <p:cNvPr id="133" name="Espace réservé du texte 21"/>
          <p:cNvSpPr>
            <a:spLocks noGrp="1"/>
          </p:cNvSpPr>
          <p:nvPr>
            <p:ph type="body" sz="quarter" idx="100" hasCustomPrompt="1"/>
          </p:nvPr>
        </p:nvSpPr>
        <p:spPr>
          <a:xfrm>
            <a:off x="4032758" y="2952624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[Titre]</a:t>
            </a:r>
            <a:endParaRPr lang="fr-FR" dirty="0"/>
          </a:p>
        </p:txBody>
      </p:sp>
      <p:sp>
        <p:nvSpPr>
          <p:cNvPr id="134" name="Espace réservé du texte 31"/>
          <p:cNvSpPr>
            <a:spLocks noGrp="1"/>
          </p:cNvSpPr>
          <p:nvPr>
            <p:ph type="body" sz="quarter" idx="101" hasCustomPrompt="1"/>
          </p:nvPr>
        </p:nvSpPr>
        <p:spPr>
          <a:xfrm>
            <a:off x="4032504" y="3344554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[Entreprise]</a:t>
            </a:r>
            <a:endParaRPr lang="fr-FR" dirty="0"/>
          </a:p>
        </p:txBody>
      </p:sp>
      <p:sp>
        <p:nvSpPr>
          <p:cNvPr id="135" name="Espace réservé du texte 31"/>
          <p:cNvSpPr>
            <a:spLocks noGrp="1"/>
          </p:cNvSpPr>
          <p:nvPr>
            <p:ph type="body" sz="quarter" idx="102" hasCustomPrompt="1"/>
          </p:nvPr>
        </p:nvSpPr>
        <p:spPr>
          <a:xfrm>
            <a:off x="4032504" y="3493489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[Adresse postale, ville, Code postal]</a:t>
            </a:r>
            <a:endParaRPr lang="fr-FR" dirty="0"/>
          </a:p>
        </p:txBody>
      </p:sp>
      <p:sp>
        <p:nvSpPr>
          <p:cNvPr id="136" name="Espace réservé du texte 27"/>
          <p:cNvSpPr>
            <a:spLocks noGrp="1"/>
          </p:cNvSpPr>
          <p:nvPr>
            <p:ph type="body" sz="quarter" idx="103" hasCustomPrompt="1"/>
          </p:nvPr>
        </p:nvSpPr>
        <p:spPr>
          <a:xfrm>
            <a:off x="4032504" y="3634409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fr-FR" dirty="0" smtClean="0"/>
              <a:t>[Adresse web]</a:t>
            </a:r>
            <a:endParaRPr lang="fr-FR" dirty="0"/>
          </a:p>
        </p:txBody>
      </p:sp>
      <p:sp>
        <p:nvSpPr>
          <p:cNvPr id="138" name="Espace réservé du texte 23"/>
          <p:cNvSpPr>
            <a:spLocks noGrp="1"/>
          </p:cNvSpPr>
          <p:nvPr>
            <p:ph type="body" sz="quarter" idx="104" hasCustomPrompt="1"/>
          </p:nvPr>
        </p:nvSpPr>
        <p:spPr>
          <a:xfrm>
            <a:off x="4032504" y="38249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fr-FR" dirty="0" smtClean="0"/>
              <a:t>[Téléphone] | [E-mail]</a:t>
            </a:r>
            <a:endParaRPr lang="fr-FR" dirty="0"/>
          </a:p>
        </p:txBody>
      </p:sp>
      <p:sp>
        <p:nvSpPr>
          <p:cNvPr id="141" name="Espace réservé du texte 19"/>
          <p:cNvSpPr>
            <a:spLocks noGrp="1"/>
          </p:cNvSpPr>
          <p:nvPr>
            <p:ph type="body" sz="quarter" idx="106" hasCustomPrompt="1"/>
          </p:nvPr>
        </p:nvSpPr>
        <p:spPr>
          <a:xfrm>
            <a:off x="835300" y="4607178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[Nom]</a:t>
            </a:r>
            <a:endParaRPr lang="fr-FR" dirty="0"/>
          </a:p>
        </p:txBody>
      </p:sp>
      <p:sp>
        <p:nvSpPr>
          <p:cNvPr id="142" name="Espace réservé du texte 21"/>
          <p:cNvSpPr>
            <a:spLocks noGrp="1"/>
          </p:cNvSpPr>
          <p:nvPr>
            <p:ph type="body" sz="quarter" idx="107" hasCustomPrompt="1"/>
          </p:nvPr>
        </p:nvSpPr>
        <p:spPr>
          <a:xfrm>
            <a:off x="833568" y="4782403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[Titre]</a:t>
            </a:r>
            <a:endParaRPr lang="fr-FR" dirty="0"/>
          </a:p>
        </p:txBody>
      </p:sp>
      <p:sp>
        <p:nvSpPr>
          <p:cNvPr id="143" name="Espace réservé du texte 31"/>
          <p:cNvSpPr>
            <a:spLocks noGrp="1"/>
          </p:cNvSpPr>
          <p:nvPr>
            <p:ph type="body" sz="quarter" idx="108" hasCustomPrompt="1"/>
          </p:nvPr>
        </p:nvSpPr>
        <p:spPr>
          <a:xfrm>
            <a:off x="833314" y="5174333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[Entreprise]</a:t>
            </a:r>
            <a:endParaRPr lang="fr-FR" dirty="0"/>
          </a:p>
        </p:txBody>
      </p:sp>
      <p:sp>
        <p:nvSpPr>
          <p:cNvPr id="144" name="Espace réservé du texte 31"/>
          <p:cNvSpPr>
            <a:spLocks noGrp="1"/>
          </p:cNvSpPr>
          <p:nvPr>
            <p:ph type="body" sz="quarter" idx="109" hasCustomPrompt="1"/>
          </p:nvPr>
        </p:nvSpPr>
        <p:spPr>
          <a:xfrm>
            <a:off x="833314" y="5323268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[Adresse postale, ville, Code postal]</a:t>
            </a:r>
            <a:endParaRPr lang="fr-FR" dirty="0"/>
          </a:p>
        </p:txBody>
      </p:sp>
      <p:sp>
        <p:nvSpPr>
          <p:cNvPr id="145" name="Espace réservé du texte 27"/>
          <p:cNvSpPr>
            <a:spLocks noGrp="1"/>
          </p:cNvSpPr>
          <p:nvPr>
            <p:ph type="body" sz="quarter" idx="110" hasCustomPrompt="1"/>
          </p:nvPr>
        </p:nvSpPr>
        <p:spPr>
          <a:xfrm>
            <a:off x="833314" y="5464188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fr-FR" dirty="0" smtClean="0"/>
              <a:t>[Adresse web]</a:t>
            </a:r>
            <a:endParaRPr lang="fr-FR" dirty="0"/>
          </a:p>
        </p:txBody>
      </p:sp>
      <p:sp>
        <p:nvSpPr>
          <p:cNvPr id="146" name="Espace réservé du texte 23"/>
          <p:cNvSpPr>
            <a:spLocks noGrp="1"/>
          </p:cNvSpPr>
          <p:nvPr>
            <p:ph type="body" sz="quarter" idx="111" hasCustomPrompt="1"/>
          </p:nvPr>
        </p:nvSpPr>
        <p:spPr>
          <a:xfrm>
            <a:off x="833568" y="5654694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fr-FR" dirty="0" smtClean="0"/>
              <a:t>[Téléphone] | [E-mail]</a:t>
            </a:r>
            <a:endParaRPr lang="fr-FR" dirty="0"/>
          </a:p>
        </p:txBody>
      </p:sp>
      <p:sp>
        <p:nvSpPr>
          <p:cNvPr id="150" name="Espace réservé du texte 19"/>
          <p:cNvSpPr>
            <a:spLocks noGrp="1"/>
          </p:cNvSpPr>
          <p:nvPr>
            <p:ph type="body" sz="quarter" idx="113" hasCustomPrompt="1"/>
          </p:nvPr>
        </p:nvSpPr>
        <p:spPr>
          <a:xfrm>
            <a:off x="4034490" y="4607178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[Nom]</a:t>
            </a:r>
            <a:endParaRPr lang="fr-FR" dirty="0"/>
          </a:p>
        </p:txBody>
      </p:sp>
      <p:sp>
        <p:nvSpPr>
          <p:cNvPr id="151" name="Espace réservé du texte 21"/>
          <p:cNvSpPr>
            <a:spLocks noGrp="1"/>
          </p:cNvSpPr>
          <p:nvPr>
            <p:ph type="body" sz="quarter" idx="114" hasCustomPrompt="1"/>
          </p:nvPr>
        </p:nvSpPr>
        <p:spPr>
          <a:xfrm>
            <a:off x="4032758" y="4782403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[Titre]</a:t>
            </a:r>
            <a:endParaRPr lang="fr-FR" dirty="0"/>
          </a:p>
        </p:txBody>
      </p:sp>
      <p:sp>
        <p:nvSpPr>
          <p:cNvPr id="152" name="Espace réservé du texte 31"/>
          <p:cNvSpPr>
            <a:spLocks noGrp="1"/>
          </p:cNvSpPr>
          <p:nvPr>
            <p:ph type="body" sz="quarter" idx="115" hasCustomPrompt="1"/>
          </p:nvPr>
        </p:nvSpPr>
        <p:spPr>
          <a:xfrm>
            <a:off x="4032504" y="5174333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[Entreprise]</a:t>
            </a:r>
            <a:endParaRPr lang="fr-FR" dirty="0"/>
          </a:p>
        </p:txBody>
      </p:sp>
      <p:sp>
        <p:nvSpPr>
          <p:cNvPr id="153" name="Espace réservé du texte 31"/>
          <p:cNvSpPr>
            <a:spLocks noGrp="1"/>
          </p:cNvSpPr>
          <p:nvPr>
            <p:ph type="body" sz="quarter" idx="116" hasCustomPrompt="1"/>
          </p:nvPr>
        </p:nvSpPr>
        <p:spPr>
          <a:xfrm>
            <a:off x="4032504" y="5323268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[Adresse postale, ville, Code postal]</a:t>
            </a:r>
            <a:endParaRPr lang="fr-FR" dirty="0"/>
          </a:p>
        </p:txBody>
      </p:sp>
      <p:sp>
        <p:nvSpPr>
          <p:cNvPr id="154" name="Espace réservé du texte 27"/>
          <p:cNvSpPr>
            <a:spLocks noGrp="1"/>
          </p:cNvSpPr>
          <p:nvPr>
            <p:ph type="body" sz="quarter" idx="117" hasCustomPrompt="1"/>
          </p:nvPr>
        </p:nvSpPr>
        <p:spPr>
          <a:xfrm>
            <a:off x="4032504" y="5464188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fr-FR" dirty="0" smtClean="0"/>
              <a:t>[Adresse web]</a:t>
            </a:r>
            <a:endParaRPr lang="fr-FR" dirty="0"/>
          </a:p>
        </p:txBody>
      </p:sp>
      <p:sp>
        <p:nvSpPr>
          <p:cNvPr id="155" name="Espace réservé du texte 23"/>
          <p:cNvSpPr>
            <a:spLocks noGrp="1"/>
          </p:cNvSpPr>
          <p:nvPr>
            <p:ph type="body" sz="quarter" idx="118" hasCustomPrompt="1"/>
          </p:nvPr>
        </p:nvSpPr>
        <p:spPr>
          <a:xfrm>
            <a:off x="4032504" y="5654694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fr-FR" dirty="0" smtClean="0"/>
              <a:t>[Téléphone] | [E-mail]</a:t>
            </a:r>
            <a:endParaRPr lang="fr-FR" dirty="0"/>
          </a:p>
        </p:txBody>
      </p:sp>
      <p:sp>
        <p:nvSpPr>
          <p:cNvPr id="158" name="Espace réservé du texte 19"/>
          <p:cNvSpPr>
            <a:spLocks noGrp="1"/>
          </p:cNvSpPr>
          <p:nvPr>
            <p:ph type="body" sz="quarter" idx="120" hasCustomPrompt="1"/>
          </p:nvPr>
        </p:nvSpPr>
        <p:spPr>
          <a:xfrm>
            <a:off x="835300" y="6436923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[Nom]</a:t>
            </a:r>
            <a:endParaRPr lang="fr-FR" dirty="0"/>
          </a:p>
        </p:txBody>
      </p:sp>
      <p:sp>
        <p:nvSpPr>
          <p:cNvPr id="159" name="Espace réservé du texte 21"/>
          <p:cNvSpPr>
            <a:spLocks noGrp="1"/>
          </p:cNvSpPr>
          <p:nvPr>
            <p:ph type="body" sz="quarter" idx="121" hasCustomPrompt="1"/>
          </p:nvPr>
        </p:nvSpPr>
        <p:spPr>
          <a:xfrm>
            <a:off x="833568" y="661214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[Titre]</a:t>
            </a:r>
            <a:endParaRPr lang="fr-FR" dirty="0"/>
          </a:p>
        </p:txBody>
      </p:sp>
      <p:sp>
        <p:nvSpPr>
          <p:cNvPr id="160" name="Espace réservé du texte 31"/>
          <p:cNvSpPr>
            <a:spLocks noGrp="1"/>
          </p:cNvSpPr>
          <p:nvPr>
            <p:ph type="body" sz="quarter" idx="122" hasCustomPrompt="1"/>
          </p:nvPr>
        </p:nvSpPr>
        <p:spPr>
          <a:xfrm>
            <a:off x="833314" y="7004078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[Entreprise]</a:t>
            </a:r>
            <a:endParaRPr lang="fr-FR" dirty="0"/>
          </a:p>
        </p:txBody>
      </p:sp>
      <p:sp>
        <p:nvSpPr>
          <p:cNvPr id="161" name="Espace réservé du texte 31"/>
          <p:cNvSpPr>
            <a:spLocks noGrp="1"/>
          </p:cNvSpPr>
          <p:nvPr>
            <p:ph type="body" sz="quarter" idx="123" hasCustomPrompt="1"/>
          </p:nvPr>
        </p:nvSpPr>
        <p:spPr>
          <a:xfrm>
            <a:off x="833314" y="7153013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[Adresse postale, ville, Code postal]</a:t>
            </a:r>
            <a:endParaRPr lang="fr-FR" dirty="0"/>
          </a:p>
        </p:txBody>
      </p:sp>
      <p:sp>
        <p:nvSpPr>
          <p:cNvPr id="162" name="Espace réservé du texte 27"/>
          <p:cNvSpPr>
            <a:spLocks noGrp="1"/>
          </p:cNvSpPr>
          <p:nvPr>
            <p:ph type="body" sz="quarter" idx="124" hasCustomPrompt="1"/>
          </p:nvPr>
        </p:nvSpPr>
        <p:spPr>
          <a:xfrm>
            <a:off x="833314" y="72939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fr-FR" dirty="0" smtClean="0"/>
              <a:t>[Adresse web]</a:t>
            </a:r>
            <a:endParaRPr lang="fr-FR" dirty="0"/>
          </a:p>
        </p:txBody>
      </p:sp>
      <p:sp>
        <p:nvSpPr>
          <p:cNvPr id="163" name="Espace réservé du texte 23"/>
          <p:cNvSpPr>
            <a:spLocks noGrp="1"/>
          </p:cNvSpPr>
          <p:nvPr>
            <p:ph type="body" sz="quarter" idx="125" hasCustomPrompt="1"/>
          </p:nvPr>
        </p:nvSpPr>
        <p:spPr>
          <a:xfrm>
            <a:off x="833568" y="7484439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fr-FR" dirty="0" smtClean="0"/>
              <a:t>[Téléphone] | [E-mail]</a:t>
            </a:r>
            <a:endParaRPr lang="fr-FR" dirty="0"/>
          </a:p>
        </p:txBody>
      </p:sp>
      <p:sp>
        <p:nvSpPr>
          <p:cNvPr id="166" name="Espace réservé du texte 19"/>
          <p:cNvSpPr>
            <a:spLocks noGrp="1"/>
          </p:cNvSpPr>
          <p:nvPr>
            <p:ph type="body" sz="quarter" idx="127" hasCustomPrompt="1"/>
          </p:nvPr>
        </p:nvSpPr>
        <p:spPr>
          <a:xfrm>
            <a:off x="4034490" y="6436923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[Nom]</a:t>
            </a:r>
            <a:endParaRPr lang="fr-FR" dirty="0"/>
          </a:p>
        </p:txBody>
      </p:sp>
      <p:sp>
        <p:nvSpPr>
          <p:cNvPr id="167" name="Espace réservé du texte 21"/>
          <p:cNvSpPr>
            <a:spLocks noGrp="1"/>
          </p:cNvSpPr>
          <p:nvPr>
            <p:ph type="body" sz="quarter" idx="128" hasCustomPrompt="1"/>
          </p:nvPr>
        </p:nvSpPr>
        <p:spPr>
          <a:xfrm>
            <a:off x="4032758" y="661214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[Titre]</a:t>
            </a:r>
            <a:endParaRPr lang="fr-FR" dirty="0"/>
          </a:p>
        </p:txBody>
      </p:sp>
      <p:sp>
        <p:nvSpPr>
          <p:cNvPr id="168" name="Espace réservé du texte 31"/>
          <p:cNvSpPr>
            <a:spLocks noGrp="1"/>
          </p:cNvSpPr>
          <p:nvPr>
            <p:ph type="body" sz="quarter" idx="129" hasCustomPrompt="1"/>
          </p:nvPr>
        </p:nvSpPr>
        <p:spPr>
          <a:xfrm>
            <a:off x="4032504" y="7004078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[Entreprise]</a:t>
            </a:r>
            <a:endParaRPr lang="fr-FR" dirty="0"/>
          </a:p>
        </p:txBody>
      </p:sp>
      <p:sp>
        <p:nvSpPr>
          <p:cNvPr id="210" name="Espace réservé du texte 31"/>
          <p:cNvSpPr>
            <a:spLocks noGrp="1"/>
          </p:cNvSpPr>
          <p:nvPr>
            <p:ph type="body" sz="quarter" idx="130" hasCustomPrompt="1"/>
          </p:nvPr>
        </p:nvSpPr>
        <p:spPr>
          <a:xfrm>
            <a:off x="4032504" y="7153013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[Adresse postale, ville, Code postal]</a:t>
            </a:r>
            <a:endParaRPr lang="fr-FR" dirty="0"/>
          </a:p>
        </p:txBody>
      </p:sp>
      <p:sp>
        <p:nvSpPr>
          <p:cNvPr id="211" name="Espace réservé du texte 27"/>
          <p:cNvSpPr>
            <a:spLocks noGrp="1"/>
          </p:cNvSpPr>
          <p:nvPr>
            <p:ph type="body" sz="quarter" idx="131" hasCustomPrompt="1"/>
          </p:nvPr>
        </p:nvSpPr>
        <p:spPr>
          <a:xfrm>
            <a:off x="4032504" y="72939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fr-FR" dirty="0" smtClean="0"/>
              <a:t>[Adresse web]</a:t>
            </a:r>
            <a:endParaRPr lang="fr-FR" dirty="0"/>
          </a:p>
        </p:txBody>
      </p:sp>
      <p:sp>
        <p:nvSpPr>
          <p:cNvPr id="212" name="Espace réservé du texte 23"/>
          <p:cNvSpPr>
            <a:spLocks noGrp="1"/>
          </p:cNvSpPr>
          <p:nvPr>
            <p:ph type="body" sz="quarter" idx="132" hasCustomPrompt="1"/>
          </p:nvPr>
        </p:nvSpPr>
        <p:spPr>
          <a:xfrm>
            <a:off x="4032504" y="7484439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fr-FR" dirty="0" smtClean="0"/>
              <a:t>[Téléphone] | [E-mail]</a:t>
            </a:r>
            <a:endParaRPr lang="fr-FR" dirty="0"/>
          </a:p>
        </p:txBody>
      </p:sp>
      <p:sp>
        <p:nvSpPr>
          <p:cNvPr id="215" name="Espace réservé du texte 19"/>
          <p:cNvSpPr>
            <a:spLocks noGrp="1"/>
          </p:cNvSpPr>
          <p:nvPr>
            <p:ph type="body" sz="quarter" idx="134" hasCustomPrompt="1"/>
          </p:nvPr>
        </p:nvSpPr>
        <p:spPr>
          <a:xfrm>
            <a:off x="835300" y="8264104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[Nom]</a:t>
            </a:r>
            <a:endParaRPr lang="fr-FR" dirty="0"/>
          </a:p>
        </p:txBody>
      </p:sp>
      <p:sp>
        <p:nvSpPr>
          <p:cNvPr id="216" name="Espace réservé du texte 21"/>
          <p:cNvSpPr>
            <a:spLocks noGrp="1"/>
          </p:cNvSpPr>
          <p:nvPr>
            <p:ph type="body" sz="quarter" idx="135" hasCustomPrompt="1"/>
          </p:nvPr>
        </p:nvSpPr>
        <p:spPr>
          <a:xfrm>
            <a:off x="833568" y="843932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[Titre]</a:t>
            </a:r>
            <a:endParaRPr lang="fr-FR" dirty="0"/>
          </a:p>
        </p:txBody>
      </p:sp>
      <p:sp>
        <p:nvSpPr>
          <p:cNvPr id="217" name="Espace réservé du texte 31"/>
          <p:cNvSpPr>
            <a:spLocks noGrp="1"/>
          </p:cNvSpPr>
          <p:nvPr>
            <p:ph type="body" sz="quarter" idx="136" hasCustomPrompt="1"/>
          </p:nvPr>
        </p:nvSpPr>
        <p:spPr>
          <a:xfrm>
            <a:off x="833314" y="8831259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[Entreprise]</a:t>
            </a:r>
            <a:endParaRPr lang="fr-FR" dirty="0"/>
          </a:p>
        </p:txBody>
      </p:sp>
      <p:sp>
        <p:nvSpPr>
          <p:cNvPr id="218" name="Espace réservé du texte 31"/>
          <p:cNvSpPr>
            <a:spLocks noGrp="1"/>
          </p:cNvSpPr>
          <p:nvPr>
            <p:ph type="body" sz="quarter" idx="137" hasCustomPrompt="1"/>
          </p:nvPr>
        </p:nvSpPr>
        <p:spPr>
          <a:xfrm>
            <a:off x="833314" y="898019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[Adresse postale, ville, Code postal]</a:t>
            </a:r>
            <a:endParaRPr lang="fr-FR" dirty="0"/>
          </a:p>
        </p:txBody>
      </p:sp>
      <p:sp>
        <p:nvSpPr>
          <p:cNvPr id="219" name="Espace réservé du texte 27"/>
          <p:cNvSpPr>
            <a:spLocks noGrp="1"/>
          </p:cNvSpPr>
          <p:nvPr>
            <p:ph type="body" sz="quarter" idx="138" hasCustomPrompt="1"/>
          </p:nvPr>
        </p:nvSpPr>
        <p:spPr>
          <a:xfrm>
            <a:off x="833314" y="9121114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fr-FR" dirty="0" smtClean="0"/>
              <a:t>[Adresse web]</a:t>
            </a:r>
            <a:endParaRPr lang="fr-FR" dirty="0"/>
          </a:p>
        </p:txBody>
      </p:sp>
      <p:sp>
        <p:nvSpPr>
          <p:cNvPr id="220" name="Espace réservé du texte 23"/>
          <p:cNvSpPr>
            <a:spLocks noGrp="1"/>
          </p:cNvSpPr>
          <p:nvPr>
            <p:ph type="body" sz="quarter" idx="139" hasCustomPrompt="1"/>
          </p:nvPr>
        </p:nvSpPr>
        <p:spPr>
          <a:xfrm>
            <a:off x="833568" y="9311620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fr-FR" dirty="0" smtClean="0"/>
              <a:t>[Téléphone] | [E-mail]</a:t>
            </a:r>
            <a:endParaRPr lang="fr-FR" dirty="0"/>
          </a:p>
        </p:txBody>
      </p:sp>
      <p:sp>
        <p:nvSpPr>
          <p:cNvPr id="223" name="Espace réservé du texte 19"/>
          <p:cNvSpPr>
            <a:spLocks noGrp="1"/>
          </p:cNvSpPr>
          <p:nvPr>
            <p:ph type="body" sz="quarter" idx="141" hasCustomPrompt="1"/>
          </p:nvPr>
        </p:nvSpPr>
        <p:spPr>
          <a:xfrm>
            <a:off x="4034490" y="8264104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[Nom]</a:t>
            </a:r>
            <a:endParaRPr lang="fr-FR" dirty="0"/>
          </a:p>
        </p:txBody>
      </p:sp>
      <p:sp>
        <p:nvSpPr>
          <p:cNvPr id="224" name="Espace réservé du texte 21"/>
          <p:cNvSpPr>
            <a:spLocks noGrp="1"/>
          </p:cNvSpPr>
          <p:nvPr>
            <p:ph type="body" sz="quarter" idx="142" hasCustomPrompt="1"/>
          </p:nvPr>
        </p:nvSpPr>
        <p:spPr>
          <a:xfrm>
            <a:off x="4032758" y="843932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[Titre]</a:t>
            </a:r>
            <a:endParaRPr lang="fr-FR" dirty="0"/>
          </a:p>
        </p:txBody>
      </p:sp>
      <p:sp>
        <p:nvSpPr>
          <p:cNvPr id="225" name="Espace réservé du texte 31"/>
          <p:cNvSpPr>
            <a:spLocks noGrp="1"/>
          </p:cNvSpPr>
          <p:nvPr>
            <p:ph type="body" sz="quarter" idx="143" hasCustomPrompt="1"/>
          </p:nvPr>
        </p:nvSpPr>
        <p:spPr>
          <a:xfrm>
            <a:off x="4032504" y="8831259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[Entreprise]</a:t>
            </a:r>
            <a:endParaRPr lang="fr-FR" dirty="0"/>
          </a:p>
        </p:txBody>
      </p:sp>
      <p:sp>
        <p:nvSpPr>
          <p:cNvPr id="226" name="Espace réservé du texte 31"/>
          <p:cNvSpPr>
            <a:spLocks noGrp="1"/>
          </p:cNvSpPr>
          <p:nvPr>
            <p:ph type="body" sz="quarter" idx="144" hasCustomPrompt="1"/>
          </p:nvPr>
        </p:nvSpPr>
        <p:spPr>
          <a:xfrm>
            <a:off x="4032504" y="898019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[Adresse postale, ville, Code postal]</a:t>
            </a:r>
            <a:endParaRPr lang="fr-FR" dirty="0"/>
          </a:p>
        </p:txBody>
      </p:sp>
      <p:sp>
        <p:nvSpPr>
          <p:cNvPr id="227" name="Espace réservé du texte 27"/>
          <p:cNvSpPr>
            <a:spLocks noGrp="1"/>
          </p:cNvSpPr>
          <p:nvPr>
            <p:ph type="body" sz="quarter" idx="145" hasCustomPrompt="1"/>
          </p:nvPr>
        </p:nvSpPr>
        <p:spPr>
          <a:xfrm>
            <a:off x="4032504" y="9121114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fr-FR" dirty="0" smtClean="0"/>
              <a:t>[Adresse web]</a:t>
            </a:r>
            <a:endParaRPr lang="fr-FR" dirty="0"/>
          </a:p>
        </p:txBody>
      </p:sp>
      <p:sp>
        <p:nvSpPr>
          <p:cNvPr id="228" name="Espace réservé du texte 23"/>
          <p:cNvSpPr>
            <a:spLocks noGrp="1"/>
          </p:cNvSpPr>
          <p:nvPr>
            <p:ph type="body" sz="quarter" idx="146" hasCustomPrompt="1"/>
          </p:nvPr>
        </p:nvSpPr>
        <p:spPr>
          <a:xfrm>
            <a:off x="4032504" y="9311620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fr-FR" dirty="0" smtClean="0"/>
              <a:t>[Téléphone] | [E-mail]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4" orient="horz" pos="2592" userDrawn="1">
          <p15:clr>
            <a:srgbClr val="FBAE40"/>
          </p15:clr>
        </p15:guide>
        <p15:guide id="7" orient="horz" pos="3744" userDrawn="1">
          <p15:clr>
            <a:srgbClr val="FBAE40"/>
          </p15:clr>
        </p15:guide>
        <p15:guide id="8" orient="horz" pos="4896" userDrawn="1">
          <p15:clr>
            <a:srgbClr val="FBAE40"/>
          </p15:clr>
        </p15:guide>
        <p15:guide id="9" orient="horz" pos="604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ille de carte de visite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9" name="Rectangle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</p:grpSp>
      <p:sp>
        <p:nvSpPr>
          <p:cNvPr id="2" name="Espace réservé du titre 1" hidden="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 hidden="1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 hidden="1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E2F9AAC-0088-4D7F-83B8-EACF4C55E351}" type="datetime1">
              <a:rPr lang="fr-FR" smtClean="0"/>
              <a:t>27/01/2014</a:t>
            </a:fld>
            <a:endParaRPr lang="fr-FR" dirty="0"/>
          </a:p>
        </p:txBody>
      </p:sp>
      <p:sp>
        <p:nvSpPr>
          <p:cNvPr id="5" name="Espace réservé du pied de page 4" hidden="1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r-FR" dirty="0"/>
          </a:p>
        </p:txBody>
      </p:sp>
      <p:sp>
        <p:nvSpPr>
          <p:cNvPr id="6" name="Espace réservé du numéro de diapositive 5" hidden="1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pos="432" userDrawn="1">
          <p15:clr>
            <a:srgbClr val="F26B43"/>
          </p15:clr>
        </p15:guide>
        <p15:guide id="3" pos="4464" userDrawn="1">
          <p15:clr>
            <a:srgbClr val="F26B43"/>
          </p15:clr>
        </p15:guide>
        <p15:guide id="4" orient="horz" pos="288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2592" userDrawn="1">
          <p15:clr>
            <a:srgbClr val="F26B43"/>
          </p15:clr>
        </p15:guide>
        <p15:guide id="7" orient="horz" pos="3744" userDrawn="1">
          <p15:clr>
            <a:srgbClr val="F26B43"/>
          </p15:clr>
        </p15:guide>
        <p15:guide id="8" orient="horz" pos="4896" userDrawn="1">
          <p15:clr>
            <a:srgbClr val="F26B43"/>
          </p15:clr>
        </p15:guide>
        <p15:guide id="9" orient="horz" pos="60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Espace réservé du texte 88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r>
              <a:rPr lang="fr-FR" dirty="0"/>
              <a:t>GILBERT COUPART</a:t>
            </a:r>
          </a:p>
        </p:txBody>
      </p:sp>
      <p:sp>
        <p:nvSpPr>
          <p:cNvPr id="90" name="Espace réservé du texte 89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fr-FR" dirty="0" smtClean="0"/>
              <a:t>Vice-président</a:t>
            </a:r>
            <a:endParaRPr lang="fr-FR" dirty="0"/>
          </a:p>
        </p:txBody>
      </p:sp>
      <p:sp>
        <p:nvSpPr>
          <p:cNvPr id="92" name="Espace réservé du texte 91"/>
          <p:cNvSpPr>
            <a:spLocks noGrp="1"/>
          </p:cNvSpPr>
          <p:nvPr>
            <p:ph type="body" sz="quarter" idx="80"/>
          </p:nvPr>
        </p:nvSpPr>
        <p:spPr/>
        <p:txBody>
          <a:bodyPr rtlCol="0"/>
          <a:lstStyle/>
          <a:p>
            <a:pPr rtl="0"/>
            <a:r>
              <a:rPr lang="fr-FR" dirty="0" err="1" smtClean="0"/>
              <a:t>Fabrikam</a:t>
            </a:r>
            <a:endParaRPr lang="fr-FR" dirty="0"/>
          </a:p>
        </p:txBody>
      </p:sp>
      <p:sp>
        <p:nvSpPr>
          <p:cNvPr id="91" name="Espace réservé du texte 90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fr-FR" dirty="0" smtClean="0"/>
              <a:t>1234 First Street | Brunswick, GA 98052</a:t>
            </a:r>
            <a:endParaRPr lang="fr-FR" dirty="0"/>
          </a:p>
        </p:txBody>
      </p:sp>
      <p:sp>
        <p:nvSpPr>
          <p:cNvPr id="95" name="Espace réservé du texte 94"/>
          <p:cNvSpPr>
            <a:spLocks noGrp="1"/>
          </p:cNvSpPr>
          <p:nvPr>
            <p:ph type="body" sz="quarter" idx="84"/>
          </p:nvPr>
        </p:nvSpPr>
        <p:spPr/>
        <p:txBody>
          <a:bodyPr rtlCol="0"/>
          <a:lstStyle/>
          <a:p>
            <a:pPr rtl="0"/>
            <a:r>
              <a:rPr lang="fr-FR" dirty="0" smtClean="0"/>
              <a:t>www.fabrikam.com</a:t>
            </a:r>
            <a:endParaRPr lang="fr-FR" dirty="0"/>
          </a:p>
        </p:txBody>
      </p:sp>
      <p:sp>
        <p:nvSpPr>
          <p:cNvPr id="93" name="Espace réservé du texte 92"/>
          <p:cNvSpPr>
            <a:spLocks noGrp="1"/>
          </p:cNvSpPr>
          <p:nvPr>
            <p:ph type="body" sz="quarter" idx="8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360-555-0150 | </a:t>
            </a:r>
            <a:r>
              <a:rPr lang="fr-FR" dirty="0" smtClean="0"/>
              <a:t>gcoupart@fabrikam.com</a:t>
            </a:r>
            <a:endParaRPr lang="fr-FR" dirty="0"/>
          </a:p>
        </p:txBody>
      </p:sp>
      <p:sp>
        <p:nvSpPr>
          <p:cNvPr id="66" name="Espace réservé du texte 65"/>
          <p:cNvSpPr>
            <a:spLocks noGrp="1"/>
          </p:cNvSpPr>
          <p:nvPr>
            <p:ph type="body" sz="quarter" idx="8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7" name="Espace réservé du texte 66"/>
          <p:cNvSpPr>
            <a:spLocks noGrp="1"/>
          </p:cNvSpPr>
          <p:nvPr>
            <p:ph type="body" sz="quarter" idx="8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8" name="Espace réservé du texte 67"/>
          <p:cNvSpPr>
            <a:spLocks noGrp="1"/>
          </p:cNvSpPr>
          <p:nvPr>
            <p:ph type="body" sz="quarter" idx="8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9" name="Espace réservé du texte 68"/>
          <p:cNvSpPr>
            <a:spLocks noGrp="1"/>
          </p:cNvSpPr>
          <p:nvPr>
            <p:ph type="body" sz="quarter" idx="8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0" name="Espace réservé du texte 69"/>
          <p:cNvSpPr>
            <a:spLocks noGrp="1"/>
          </p:cNvSpPr>
          <p:nvPr>
            <p:ph type="body" sz="quarter" idx="8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1" name="Espace réservé du texte 70"/>
          <p:cNvSpPr>
            <a:spLocks noGrp="1"/>
          </p:cNvSpPr>
          <p:nvPr>
            <p:ph type="body" sz="quarter" idx="9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2" name="Espace réservé du texte 71"/>
          <p:cNvSpPr>
            <a:spLocks noGrp="1"/>
          </p:cNvSpPr>
          <p:nvPr>
            <p:ph type="body" sz="quarter" idx="9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3" name="Espace réservé du texte 72"/>
          <p:cNvSpPr>
            <a:spLocks noGrp="1"/>
          </p:cNvSpPr>
          <p:nvPr>
            <p:ph type="body" sz="quarter" idx="9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4" name="Espace réservé du texte 73"/>
          <p:cNvSpPr>
            <a:spLocks noGrp="1"/>
          </p:cNvSpPr>
          <p:nvPr>
            <p:ph type="body" sz="quarter" idx="9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5" name="Espace réservé du texte 74"/>
          <p:cNvSpPr>
            <a:spLocks noGrp="1"/>
          </p:cNvSpPr>
          <p:nvPr>
            <p:ph type="body" sz="quarter" idx="9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6" name="Espace réservé du texte 75"/>
          <p:cNvSpPr>
            <a:spLocks noGrp="1"/>
          </p:cNvSpPr>
          <p:nvPr>
            <p:ph type="body" sz="quarter" idx="9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7" name="Espace réservé du texte 76"/>
          <p:cNvSpPr>
            <a:spLocks noGrp="1"/>
          </p:cNvSpPr>
          <p:nvPr>
            <p:ph type="body" sz="quarter" idx="9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0" name="Espace réservé du texte 79"/>
          <p:cNvSpPr>
            <a:spLocks noGrp="1"/>
          </p:cNvSpPr>
          <p:nvPr>
            <p:ph type="body" sz="quarter" idx="9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1" name="Espace réservé du texte 80"/>
          <p:cNvSpPr>
            <a:spLocks noGrp="1"/>
          </p:cNvSpPr>
          <p:nvPr>
            <p:ph type="body" sz="quarter" idx="10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2" name="Espace réservé du texte 81"/>
          <p:cNvSpPr>
            <a:spLocks noGrp="1"/>
          </p:cNvSpPr>
          <p:nvPr>
            <p:ph type="body" sz="quarter" idx="10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3" name="Espace réservé du texte 82"/>
          <p:cNvSpPr>
            <a:spLocks noGrp="1"/>
          </p:cNvSpPr>
          <p:nvPr>
            <p:ph type="body" sz="quarter" idx="10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4" name="Espace réservé du texte 83"/>
          <p:cNvSpPr>
            <a:spLocks noGrp="1"/>
          </p:cNvSpPr>
          <p:nvPr>
            <p:ph type="body" sz="quarter" idx="10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5" name="Espace réservé du texte 84"/>
          <p:cNvSpPr>
            <a:spLocks noGrp="1"/>
          </p:cNvSpPr>
          <p:nvPr>
            <p:ph type="body" sz="quarter" idx="10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6" name="Espace réservé du texte 85"/>
          <p:cNvSpPr>
            <a:spLocks noGrp="1"/>
          </p:cNvSpPr>
          <p:nvPr>
            <p:ph type="body" sz="quarter" idx="10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7" name="Espace réservé du texte 86"/>
          <p:cNvSpPr>
            <a:spLocks noGrp="1"/>
          </p:cNvSpPr>
          <p:nvPr>
            <p:ph type="body" sz="quarter" idx="10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8" name="Espace réservé du texte 87"/>
          <p:cNvSpPr>
            <a:spLocks noGrp="1"/>
          </p:cNvSpPr>
          <p:nvPr>
            <p:ph type="body" sz="quarter" idx="10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88" name="Espace réservé du texte 287"/>
          <p:cNvSpPr>
            <a:spLocks noGrp="1"/>
          </p:cNvSpPr>
          <p:nvPr>
            <p:ph type="body" sz="quarter" idx="10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89" name="Espace réservé du texte 288"/>
          <p:cNvSpPr>
            <a:spLocks noGrp="1"/>
          </p:cNvSpPr>
          <p:nvPr>
            <p:ph type="body" sz="quarter" idx="11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90" name="Espace réservé du texte 289"/>
          <p:cNvSpPr>
            <a:spLocks noGrp="1"/>
          </p:cNvSpPr>
          <p:nvPr>
            <p:ph type="body" sz="quarter" idx="1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91" name="Espace réservé du texte 290"/>
          <p:cNvSpPr>
            <a:spLocks noGrp="1"/>
          </p:cNvSpPr>
          <p:nvPr>
            <p:ph type="body" sz="quarter" idx="11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92" name="Espace réservé du texte 291"/>
          <p:cNvSpPr>
            <a:spLocks noGrp="1"/>
          </p:cNvSpPr>
          <p:nvPr>
            <p:ph type="body" sz="quarter" idx="11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93" name="Espace réservé du texte 292"/>
          <p:cNvSpPr>
            <a:spLocks noGrp="1"/>
          </p:cNvSpPr>
          <p:nvPr>
            <p:ph type="body" sz="quarter" idx="11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94" name="Espace réservé du texte 293"/>
          <p:cNvSpPr>
            <a:spLocks noGrp="1"/>
          </p:cNvSpPr>
          <p:nvPr>
            <p:ph type="body" sz="quarter" idx="1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95" name="Espace réservé du texte 294"/>
          <p:cNvSpPr>
            <a:spLocks noGrp="1"/>
          </p:cNvSpPr>
          <p:nvPr>
            <p:ph type="body" sz="quarter" idx="11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96" name="Espace réservé du texte 295"/>
          <p:cNvSpPr>
            <a:spLocks noGrp="1"/>
          </p:cNvSpPr>
          <p:nvPr>
            <p:ph type="body" sz="quarter" idx="11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97" name="Espace réservé du texte 296"/>
          <p:cNvSpPr>
            <a:spLocks noGrp="1"/>
          </p:cNvSpPr>
          <p:nvPr>
            <p:ph type="body" sz="quarter" idx="12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98" name="Espace réservé du texte 297"/>
          <p:cNvSpPr>
            <a:spLocks noGrp="1"/>
          </p:cNvSpPr>
          <p:nvPr>
            <p:ph type="body" sz="quarter" idx="12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99" name="Espace réservé du texte 298"/>
          <p:cNvSpPr>
            <a:spLocks noGrp="1"/>
          </p:cNvSpPr>
          <p:nvPr>
            <p:ph type="body" sz="quarter" idx="12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00" name="Espace réservé du texte 299"/>
          <p:cNvSpPr>
            <a:spLocks noGrp="1"/>
          </p:cNvSpPr>
          <p:nvPr>
            <p:ph type="body" sz="quarter" idx="1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01" name="Espace réservé du texte 300"/>
          <p:cNvSpPr>
            <a:spLocks noGrp="1"/>
          </p:cNvSpPr>
          <p:nvPr>
            <p:ph type="body" sz="quarter" idx="1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02" name="Espace réservé du texte 301"/>
          <p:cNvSpPr>
            <a:spLocks noGrp="1"/>
          </p:cNvSpPr>
          <p:nvPr>
            <p:ph type="body" sz="quarter" idx="1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03" name="Espace réservé du texte 302"/>
          <p:cNvSpPr>
            <a:spLocks noGrp="1"/>
          </p:cNvSpPr>
          <p:nvPr>
            <p:ph type="body" sz="quarter" idx="1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04" name="Espace réservé du texte 303"/>
          <p:cNvSpPr>
            <a:spLocks noGrp="1"/>
          </p:cNvSpPr>
          <p:nvPr>
            <p:ph type="body" sz="quarter" idx="1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05" name="Espace réservé du texte 304"/>
          <p:cNvSpPr>
            <a:spLocks noGrp="1"/>
          </p:cNvSpPr>
          <p:nvPr>
            <p:ph type="body" sz="quarter" idx="1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06" name="Espace réservé du texte 305"/>
          <p:cNvSpPr>
            <a:spLocks noGrp="1"/>
          </p:cNvSpPr>
          <p:nvPr>
            <p:ph type="body" sz="quarter" idx="1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07" name="Espace réservé du texte 306"/>
          <p:cNvSpPr>
            <a:spLocks noGrp="1"/>
          </p:cNvSpPr>
          <p:nvPr>
            <p:ph type="body" sz="quarter" idx="1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08" name="Espace réservé du texte 307"/>
          <p:cNvSpPr>
            <a:spLocks noGrp="1"/>
          </p:cNvSpPr>
          <p:nvPr>
            <p:ph type="body" sz="quarter" idx="1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09" name="Espace réservé du texte 308"/>
          <p:cNvSpPr>
            <a:spLocks noGrp="1"/>
          </p:cNvSpPr>
          <p:nvPr>
            <p:ph type="body" sz="quarter" idx="1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10" name="Espace réservé du texte 309"/>
          <p:cNvSpPr>
            <a:spLocks noGrp="1"/>
          </p:cNvSpPr>
          <p:nvPr>
            <p:ph type="body" sz="quarter" idx="1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11" name="Espace réservé du texte 310"/>
          <p:cNvSpPr>
            <a:spLocks noGrp="1"/>
          </p:cNvSpPr>
          <p:nvPr>
            <p:ph type="body" sz="quarter" idx="1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12" name="Espace réservé du texte 311"/>
          <p:cNvSpPr>
            <a:spLocks noGrp="1"/>
          </p:cNvSpPr>
          <p:nvPr>
            <p:ph type="body" sz="quarter" idx="1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13" name="Espace réservé du texte 312"/>
          <p:cNvSpPr>
            <a:spLocks noGrp="1"/>
          </p:cNvSpPr>
          <p:nvPr>
            <p:ph type="body" sz="quarter" idx="1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14" name="Espace réservé du texte 313"/>
          <p:cNvSpPr>
            <a:spLocks noGrp="1"/>
          </p:cNvSpPr>
          <p:nvPr>
            <p:ph type="body" sz="quarter" idx="1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15" name="Espace réservé du texte 314"/>
          <p:cNvSpPr>
            <a:spLocks noGrp="1"/>
          </p:cNvSpPr>
          <p:nvPr>
            <p:ph type="body" sz="quarter" idx="1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16" name="Espace réservé du texte 315"/>
          <p:cNvSpPr>
            <a:spLocks noGrp="1"/>
          </p:cNvSpPr>
          <p:nvPr>
            <p:ph type="body" sz="quarter" idx="1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17" name="Espace réservé du texte 316"/>
          <p:cNvSpPr>
            <a:spLocks noGrp="1"/>
          </p:cNvSpPr>
          <p:nvPr>
            <p:ph type="body" sz="quarter" idx="1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18" name="Espace réservé du texte 317"/>
          <p:cNvSpPr>
            <a:spLocks noGrp="1"/>
          </p:cNvSpPr>
          <p:nvPr>
            <p:ph type="body" sz="quarter" idx="1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19" name="Espace réservé du texte 318"/>
          <p:cNvSpPr>
            <a:spLocks noGrp="1"/>
          </p:cNvSpPr>
          <p:nvPr>
            <p:ph type="body" sz="quarter" idx="1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20" name="Espace réservé du texte 319"/>
          <p:cNvSpPr>
            <a:spLocks noGrp="1"/>
          </p:cNvSpPr>
          <p:nvPr>
            <p:ph type="body" sz="quarter" idx="14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55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rte de visite avec Nom sans Logo UC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FEAB1A-331C-4CAD-8F8E-1BCA59D1FD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E7FD685-13B1-4A7C-81A4-A4D4AA7B211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4EAD7AB-7D31-400B-816E-31E59C1049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70</Words>
  <Application>Microsoft Office PowerPoint</Application>
  <PresentationFormat>Personnalisé</PresentationFormat>
  <Paragraphs>10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Cambria</vt:lpstr>
      <vt:lpstr>Carte de visite avec Nom sans Logo UC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2013-07-31T14:30:36Z</dcterms:created>
  <dcterms:modified xsi:type="dcterms:W3CDTF">2014-01-27T15:00:41Z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