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9" r:id="rId5"/>
  </p:sldIdLst>
  <p:sldSz cx="7772400" cy="10058400"/>
  <p:notesSz cx="6858000" cy="9313863"/>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71284" autoAdjust="0"/>
  </p:normalViewPr>
  <p:slideViewPr>
    <p:cSldViewPr>
      <p:cViewPr varScale="1">
        <p:scale>
          <a:sx n="65" d="100"/>
          <a:sy n="65" d="100"/>
        </p:scale>
        <p:origin x="2652" y="72"/>
      </p:cViewPr>
      <p:guideLst>
        <p:guide orient="horz" pos="3168"/>
        <p:guide pos="2448"/>
      </p:guideLst>
    </p:cSldViewPr>
  </p:slideViewPr>
  <p:notesTextViewPr>
    <p:cViewPr>
      <p:scale>
        <a:sx n="1" d="1"/>
        <a:sy n="1" d="1"/>
      </p:scale>
      <p:origin x="0" y="0"/>
    </p:cViewPr>
  </p:notesTextViewPr>
  <p:notesViewPr>
    <p:cSldViewPr showGuides="1">
      <p:cViewPr varScale="1">
        <p:scale>
          <a:sx n="96" d="100"/>
          <a:sy n="96" d="100"/>
        </p:scale>
        <p:origin x="280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l" rtl="0">
              <a:defRPr sz="1200"/>
            </a:lvl1pPr>
          </a:lstStyle>
          <a:p>
            <a:pPr rtl="0"/>
            <a:fld id="{E77373E1-70B3-457B-BA10-860D57807AA2}" type="datetime1">
              <a:rPr lang="fr-FR" smtClean="0"/>
              <a:t>16/12/2013</a:t>
            </a:fld>
            <a:endParaRPr lang="fr-FR" dirty="0"/>
          </a:p>
        </p:txBody>
      </p:sp>
      <p:sp>
        <p:nvSpPr>
          <p:cNvPr id="4" name="Espace réservé du pied de page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l" rtl="0">
              <a:defRPr sz="1200"/>
            </a:lvl1pPr>
          </a:lstStyle>
          <a:p>
            <a:pPr rtl="0"/>
            <a:r>
              <a:rPr lang="fr-FR" dirty="0" smtClean="0"/>
              <a:t>‹#›</a:t>
            </a:r>
            <a:endParaRPr lang="fr-FR" dirty="0"/>
          </a:p>
        </p:txBody>
      </p:sp>
    </p:spTree>
    <p:extLst>
      <p:ext uri="{BB962C8B-B14F-4D97-AF65-F5344CB8AC3E}">
        <p14:creationId xmlns:p14="http://schemas.microsoft.com/office/powerpoint/2010/main" val="14992395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idx="1"/>
          </p:nvPr>
        </p:nvSpPr>
        <p:spPr>
          <a:xfrm>
            <a:off x="3884613" y="0"/>
            <a:ext cx="2971800" cy="466725"/>
          </a:xfrm>
          <a:prstGeom prst="rect">
            <a:avLst/>
          </a:prstGeom>
        </p:spPr>
        <p:txBody>
          <a:bodyPr vert="horz" lIns="91440" tIns="45720" rIns="91440" bIns="45720" rtlCol="0"/>
          <a:lstStyle>
            <a:lvl1pPr algn="l" rtl="0">
              <a:defRPr sz="1200"/>
            </a:lvl1pPr>
          </a:lstStyle>
          <a:p>
            <a:pPr rtl="0"/>
            <a:fld id="{99313218-B1FA-4A95-93ED-31AB2AE84C2D}" type="datetime1">
              <a:rPr lang="fr-FR" smtClean="0"/>
              <a:t>16/12/2013</a:t>
            </a:fld>
            <a:endParaRPr lang="fr-FR" dirty="0"/>
          </a:p>
        </p:txBody>
      </p:sp>
      <p:sp>
        <p:nvSpPr>
          <p:cNvPr id="4" name="Espace réservé de l’image des diapositives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pPr rtl="0"/>
            <a:endParaRPr lang="fr-FR" dirty="0"/>
          </a:p>
        </p:txBody>
      </p:sp>
      <p:sp>
        <p:nvSpPr>
          <p:cNvPr id="5" name="Espace réservé des commentaires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6" name="Espace réservé du pied de page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fr-FR" dirty="0"/>
          </a:p>
        </p:txBody>
      </p:sp>
      <p:sp>
        <p:nvSpPr>
          <p:cNvPr id="7" name="Espace réservé du numéro de diapositive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l" rtl="0">
              <a:defRPr sz="1200"/>
            </a:lvl1pPr>
          </a:lstStyle>
          <a:p>
            <a:pPr rtl="0"/>
            <a:r>
              <a:rPr lang="fr-FR" dirty="0" smtClean="0"/>
              <a:t>‹#›</a:t>
            </a:r>
            <a:endParaRPr lang="fr-FR" dirty="0"/>
          </a:p>
        </p:txBody>
      </p:sp>
    </p:spTree>
    <p:extLst>
      <p:ext uri="{BB962C8B-B14F-4D97-AF65-F5344CB8AC3E}">
        <p14:creationId xmlns:p14="http://schemas.microsoft.com/office/powerpoint/2010/main" val="28194811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 baseline="0" dirty="0"/>
              <a:t>Pour modifier le premier exemple de carte de visite, remplacez le contenu par le vôtre. Pour modifier le logo, sélectionnez l’image « Remplacer par le logo », puis </a:t>
            </a:r>
            <a:r>
              <a:rPr lang="fr-FR" baseline="0" smtClean="0"/>
              <a:t>choisissez Remplacer l’image sous l’onglet Outils Image - Format</a:t>
            </a:r>
            <a:r>
              <a:rPr lang="fr" baseline="0" smtClean="0"/>
              <a:t>.</a:t>
            </a:r>
            <a:endParaRPr lang="fr" baseline="0" dirty="0"/>
          </a:p>
          <a:p>
            <a:pPr rtl="0"/>
            <a:endParaRPr lang="en-US" baseline="0" dirty="0" smtClean="0"/>
          </a:p>
          <a:p>
            <a:pPr rtl="0"/>
            <a:r>
              <a:rPr lang="fr" baseline="0" dirty="0"/>
              <a:t>Si vous préférez commencer de zéro, appuyez sur le bouton Nouvelle diapositive sous l’onglet Accueil pour insérer une nouvelle page. Entrez votre texte dans les espaces réservés vides et ajoutez votre logo à l’aide de l’option Insérer une image.</a:t>
            </a:r>
            <a:endParaRPr lang="en-US" dirty="0"/>
          </a:p>
        </p:txBody>
      </p:sp>
      <p:sp>
        <p:nvSpPr>
          <p:cNvPr id="4" name="Espace réservé du numéro de diapositive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7580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artes de visite x 10">
    <p:spTree>
      <p:nvGrpSpPr>
        <p:cNvPr id="1" name=""/>
        <p:cNvGrpSpPr/>
        <p:nvPr/>
      </p:nvGrpSpPr>
      <p:grpSpPr>
        <a:xfrm>
          <a:off x="0" y="0"/>
          <a:ext cx="0" cy="0"/>
          <a:chOff x="0" y="0"/>
          <a:chExt cx="0" cy="0"/>
        </a:xfrm>
      </p:grpSpPr>
      <p:sp>
        <p:nvSpPr>
          <p:cNvPr id="20" name="Espace réservé du texte 19"/>
          <p:cNvSpPr>
            <a:spLocks noGrp="1"/>
          </p:cNvSpPr>
          <p:nvPr>
            <p:ph type="body" sz="quarter" idx="10" hasCustomPrompt="1"/>
          </p:nvPr>
        </p:nvSpPr>
        <p:spPr>
          <a:xfrm>
            <a:off x="835300" y="1151213"/>
            <a:ext cx="2903820" cy="185282"/>
          </a:xfrm>
        </p:spPr>
        <p:txBody>
          <a:bodyPr lIns="0" tIns="0" rIns="0" bIns="0" rtlCol="0" anchor="t">
            <a:noAutofit/>
          </a:bodyPr>
          <a:lstStyle>
            <a:lvl1pPr marL="0" indent="0" algn="ctr" rtl="0">
              <a:lnSpc>
                <a:spcPct val="80000"/>
              </a:lnSpc>
              <a:spcBef>
                <a:spcPts val="0"/>
              </a:spcBef>
              <a:buNone/>
              <a:defRPr sz="1200" b="0" cap="none" baseline="0">
                <a:solidFill>
                  <a:schemeClr val="accent3"/>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22" name="Espace réservé du texte 21"/>
          <p:cNvSpPr>
            <a:spLocks noGrp="1"/>
          </p:cNvSpPr>
          <p:nvPr>
            <p:ph type="body" sz="quarter" idx="11" hasCustomPrompt="1"/>
          </p:nvPr>
        </p:nvSpPr>
        <p:spPr>
          <a:xfrm>
            <a:off x="833568" y="1322101"/>
            <a:ext cx="2907284" cy="140384"/>
          </a:xfrm>
        </p:spPr>
        <p:txBody>
          <a:bodyPr lIns="0" tIns="0" rIns="0" bIns="0" rtlCol="0" anchor="t">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12" name="Espace réservé du texte 31"/>
          <p:cNvSpPr>
            <a:spLocks noGrp="1"/>
          </p:cNvSpPr>
          <p:nvPr>
            <p:ph type="body" sz="quarter" idx="80" hasCustomPrompt="1"/>
          </p:nvPr>
        </p:nvSpPr>
        <p:spPr>
          <a:xfrm>
            <a:off x="833314" y="1575119"/>
            <a:ext cx="2907792" cy="140081"/>
          </a:xfrm>
        </p:spPr>
        <p:txBody>
          <a:bodyPr lIns="0" tIns="0" rIns="0" bIns="0" rtlCol="0">
            <a:noAutofit/>
          </a:bodyPr>
          <a:lstStyle>
            <a:lvl1pPr marL="0" indent="0" algn="ctr" rtl="0">
              <a:lnSpc>
                <a:spcPct val="80000"/>
              </a:lnSpc>
              <a:spcBef>
                <a:spcPts val="0"/>
              </a:spcBef>
              <a:buNone/>
              <a:defRPr sz="9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32" name="Espace réservé du texte 31"/>
          <p:cNvSpPr>
            <a:spLocks noGrp="1"/>
          </p:cNvSpPr>
          <p:nvPr>
            <p:ph type="body" sz="quarter" idx="16" hasCustomPrompt="1"/>
          </p:nvPr>
        </p:nvSpPr>
        <p:spPr>
          <a:xfrm>
            <a:off x="833314" y="17095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148" name="Espace réservé du texte 27"/>
          <p:cNvSpPr>
            <a:spLocks noGrp="1"/>
          </p:cNvSpPr>
          <p:nvPr>
            <p:ph type="body" sz="quarter" idx="84" hasCustomPrompt="1"/>
          </p:nvPr>
        </p:nvSpPr>
        <p:spPr>
          <a:xfrm>
            <a:off x="833314" y="183024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125" name="Espace réservé du texte 23"/>
          <p:cNvSpPr>
            <a:spLocks noGrp="1"/>
          </p:cNvSpPr>
          <p:nvPr>
            <p:ph type="body" sz="quarter" idx="82" hasCustomPrompt="1"/>
          </p:nvPr>
        </p:nvSpPr>
        <p:spPr>
          <a:xfrm>
            <a:off x="833314" y="1997600"/>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[Téléphone] | [E-mail]</a:t>
            </a:r>
            <a:endParaRPr lang="fr-FR" dirty="0"/>
          </a:p>
        </p:txBody>
      </p:sp>
      <p:sp>
        <p:nvSpPr>
          <p:cNvPr id="83" name="Espace réservé du texte 19"/>
          <p:cNvSpPr>
            <a:spLocks noGrp="1"/>
          </p:cNvSpPr>
          <p:nvPr>
            <p:ph type="body" sz="quarter" idx="85" hasCustomPrompt="1"/>
          </p:nvPr>
        </p:nvSpPr>
        <p:spPr>
          <a:xfrm>
            <a:off x="4027886" y="1151213"/>
            <a:ext cx="2903820" cy="185282"/>
          </a:xfrm>
        </p:spPr>
        <p:txBody>
          <a:bodyPr lIns="0" tIns="0" rIns="0" bIns="0" rtlCol="0" anchor="t">
            <a:noAutofit/>
          </a:bodyPr>
          <a:lstStyle>
            <a:lvl1pPr marL="0" indent="0" algn="ctr" rtl="0">
              <a:lnSpc>
                <a:spcPct val="80000"/>
              </a:lnSpc>
              <a:spcBef>
                <a:spcPts val="0"/>
              </a:spcBef>
              <a:buNone/>
              <a:defRPr sz="1200" b="0" cap="none" baseline="0">
                <a:solidFill>
                  <a:schemeClr val="accent3"/>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84" name="Espace réservé du texte 21"/>
          <p:cNvSpPr>
            <a:spLocks noGrp="1"/>
          </p:cNvSpPr>
          <p:nvPr>
            <p:ph type="body" sz="quarter" idx="86" hasCustomPrompt="1"/>
          </p:nvPr>
        </p:nvSpPr>
        <p:spPr>
          <a:xfrm>
            <a:off x="4026154" y="1322101"/>
            <a:ext cx="2907284" cy="140384"/>
          </a:xfrm>
        </p:spPr>
        <p:txBody>
          <a:bodyPr lIns="0" tIns="0" rIns="0" bIns="0" rtlCol="0" anchor="t">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85" name="Espace réservé du texte 31"/>
          <p:cNvSpPr>
            <a:spLocks noGrp="1"/>
          </p:cNvSpPr>
          <p:nvPr>
            <p:ph type="body" sz="quarter" idx="87" hasCustomPrompt="1"/>
          </p:nvPr>
        </p:nvSpPr>
        <p:spPr>
          <a:xfrm>
            <a:off x="4025900" y="1575119"/>
            <a:ext cx="2907792" cy="140081"/>
          </a:xfrm>
        </p:spPr>
        <p:txBody>
          <a:bodyPr lIns="0" tIns="0" rIns="0" bIns="0" rtlCol="0">
            <a:noAutofit/>
          </a:bodyPr>
          <a:lstStyle>
            <a:lvl1pPr marL="0" indent="0" algn="ctr" rtl="0">
              <a:lnSpc>
                <a:spcPct val="80000"/>
              </a:lnSpc>
              <a:spcBef>
                <a:spcPts val="0"/>
              </a:spcBef>
              <a:buNone/>
              <a:defRPr sz="9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86" name="Espace réservé du texte 31"/>
          <p:cNvSpPr>
            <a:spLocks noGrp="1"/>
          </p:cNvSpPr>
          <p:nvPr>
            <p:ph type="body" sz="quarter" idx="88" hasCustomPrompt="1"/>
          </p:nvPr>
        </p:nvSpPr>
        <p:spPr>
          <a:xfrm>
            <a:off x="4025900" y="17095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87" name="Espace réservé du texte 27"/>
          <p:cNvSpPr>
            <a:spLocks noGrp="1"/>
          </p:cNvSpPr>
          <p:nvPr>
            <p:ph type="body" sz="quarter" idx="89" hasCustomPrompt="1"/>
          </p:nvPr>
        </p:nvSpPr>
        <p:spPr>
          <a:xfrm>
            <a:off x="4025900" y="183024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88" name="Espace réservé du texte 23"/>
          <p:cNvSpPr>
            <a:spLocks noGrp="1"/>
          </p:cNvSpPr>
          <p:nvPr>
            <p:ph type="body" sz="quarter" idx="90" hasCustomPrompt="1"/>
          </p:nvPr>
        </p:nvSpPr>
        <p:spPr>
          <a:xfrm>
            <a:off x="4025900" y="1997600"/>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[Téléphone] | [E-mail]</a:t>
            </a:r>
            <a:endParaRPr lang="fr-FR" dirty="0"/>
          </a:p>
        </p:txBody>
      </p:sp>
      <p:sp>
        <p:nvSpPr>
          <p:cNvPr id="91" name="Espace réservé du texte 19"/>
          <p:cNvSpPr>
            <a:spLocks noGrp="1"/>
          </p:cNvSpPr>
          <p:nvPr>
            <p:ph type="body" sz="quarter" idx="92" hasCustomPrompt="1"/>
          </p:nvPr>
        </p:nvSpPr>
        <p:spPr>
          <a:xfrm>
            <a:off x="835300" y="2984500"/>
            <a:ext cx="2903820" cy="185282"/>
          </a:xfrm>
        </p:spPr>
        <p:txBody>
          <a:bodyPr lIns="0" tIns="0" rIns="0" bIns="0" rtlCol="0" anchor="t">
            <a:noAutofit/>
          </a:bodyPr>
          <a:lstStyle>
            <a:lvl1pPr marL="0" indent="0" algn="ctr" rtl="0">
              <a:lnSpc>
                <a:spcPct val="80000"/>
              </a:lnSpc>
              <a:spcBef>
                <a:spcPts val="0"/>
              </a:spcBef>
              <a:buNone/>
              <a:defRPr sz="1200" b="0" cap="none" baseline="0">
                <a:solidFill>
                  <a:schemeClr val="accent3"/>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92" name="Espace réservé du texte 21"/>
          <p:cNvSpPr>
            <a:spLocks noGrp="1"/>
          </p:cNvSpPr>
          <p:nvPr>
            <p:ph type="body" sz="quarter" idx="93" hasCustomPrompt="1"/>
          </p:nvPr>
        </p:nvSpPr>
        <p:spPr>
          <a:xfrm>
            <a:off x="833568" y="3155388"/>
            <a:ext cx="2907284" cy="140384"/>
          </a:xfrm>
        </p:spPr>
        <p:txBody>
          <a:bodyPr lIns="0" tIns="0" rIns="0" bIns="0" rtlCol="0" anchor="t">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93" name="Espace réservé du texte 31"/>
          <p:cNvSpPr>
            <a:spLocks noGrp="1"/>
          </p:cNvSpPr>
          <p:nvPr>
            <p:ph type="body" sz="quarter" idx="94" hasCustomPrompt="1"/>
          </p:nvPr>
        </p:nvSpPr>
        <p:spPr>
          <a:xfrm>
            <a:off x="833314" y="3408406"/>
            <a:ext cx="2907792" cy="140081"/>
          </a:xfrm>
        </p:spPr>
        <p:txBody>
          <a:bodyPr lIns="0" tIns="0" rIns="0" bIns="0" rtlCol="0">
            <a:noAutofit/>
          </a:bodyPr>
          <a:lstStyle>
            <a:lvl1pPr marL="0" indent="0" algn="ctr" rtl="0">
              <a:lnSpc>
                <a:spcPct val="80000"/>
              </a:lnSpc>
              <a:spcBef>
                <a:spcPts val="0"/>
              </a:spcBef>
              <a:buNone/>
              <a:defRPr sz="9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94" name="Espace réservé du texte 31"/>
          <p:cNvSpPr>
            <a:spLocks noGrp="1"/>
          </p:cNvSpPr>
          <p:nvPr>
            <p:ph type="body" sz="quarter" idx="95" hasCustomPrompt="1"/>
          </p:nvPr>
        </p:nvSpPr>
        <p:spPr>
          <a:xfrm>
            <a:off x="833314" y="3542871"/>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95" name="Espace réservé du texte 27"/>
          <p:cNvSpPr>
            <a:spLocks noGrp="1"/>
          </p:cNvSpPr>
          <p:nvPr>
            <p:ph type="body" sz="quarter" idx="96" hasCustomPrompt="1"/>
          </p:nvPr>
        </p:nvSpPr>
        <p:spPr>
          <a:xfrm>
            <a:off x="833314" y="3663533"/>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96" name="Espace réservé du texte 23"/>
          <p:cNvSpPr>
            <a:spLocks noGrp="1"/>
          </p:cNvSpPr>
          <p:nvPr>
            <p:ph type="body" sz="quarter" idx="97" hasCustomPrompt="1"/>
          </p:nvPr>
        </p:nvSpPr>
        <p:spPr>
          <a:xfrm>
            <a:off x="833314" y="3830887"/>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[Téléphone] | [E-mail]</a:t>
            </a:r>
            <a:endParaRPr lang="fr-FR" dirty="0"/>
          </a:p>
        </p:txBody>
      </p:sp>
      <p:sp>
        <p:nvSpPr>
          <p:cNvPr id="99" name="Espace réservé du texte 19"/>
          <p:cNvSpPr>
            <a:spLocks noGrp="1"/>
          </p:cNvSpPr>
          <p:nvPr>
            <p:ph type="body" sz="quarter" idx="99" hasCustomPrompt="1"/>
          </p:nvPr>
        </p:nvSpPr>
        <p:spPr>
          <a:xfrm>
            <a:off x="4027886" y="2984500"/>
            <a:ext cx="2903820" cy="185282"/>
          </a:xfrm>
        </p:spPr>
        <p:txBody>
          <a:bodyPr lIns="0" tIns="0" rIns="0" bIns="0" rtlCol="0" anchor="t">
            <a:noAutofit/>
          </a:bodyPr>
          <a:lstStyle>
            <a:lvl1pPr marL="0" indent="0" algn="ctr" rtl="0">
              <a:lnSpc>
                <a:spcPct val="80000"/>
              </a:lnSpc>
              <a:spcBef>
                <a:spcPts val="0"/>
              </a:spcBef>
              <a:buNone/>
              <a:defRPr sz="1200" b="0" cap="none" baseline="0">
                <a:solidFill>
                  <a:schemeClr val="accent3"/>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100" name="Espace réservé du texte 21"/>
          <p:cNvSpPr>
            <a:spLocks noGrp="1"/>
          </p:cNvSpPr>
          <p:nvPr>
            <p:ph type="body" sz="quarter" idx="100" hasCustomPrompt="1"/>
          </p:nvPr>
        </p:nvSpPr>
        <p:spPr>
          <a:xfrm>
            <a:off x="4026154" y="3155388"/>
            <a:ext cx="2907284" cy="140384"/>
          </a:xfrm>
        </p:spPr>
        <p:txBody>
          <a:bodyPr lIns="0" tIns="0" rIns="0" bIns="0" rtlCol="0" anchor="t">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01" name="Espace réservé du texte 31"/>
          <p:cNvSpPr>
            <a:spLocks noGrp="1"/>
          </p:cNvSpPr>
          <p:nvPr>
            <p:ph type="body" sz="quarter" idx="101" hasCustomPrompt="1"/>
          </p:nvPr>
        </p:nvSpPr>
        <p:spPr>
          <a:xfrm>
            <a:off x="4025900" y="3408406"/>
            <a:ext cx="2907792" cy="140081"/>
          </a:xfrm>
        </p:spPr>
        <p:txBody>
          <a:bodyPr lIns="0" tIns="0" rIns="0" bIns="0" rtlCol="0">
            <a:noAutofit/>
          </a:bodyPr>
          <a:lstStyle>
            <a:lvl1pPr marL="0" indent="0" algn="ctr" rtl="0">
              <a:lnSpc>
                <a:spcPct val="80000"/>
              </a:lnSpc>
              <a:spcBef>
                <a:spcPts val="0"/>
              </a:spcBef>
              <a:buNone/>
              <a:defRPr sz="9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102" name="Espace réservé du texte 31"/>
          <p:cNvSpPr>
            <a:spLocks noGrp="1"/>
          </p:cNvSpPr>
          <p:nvPr>
            <p:ph type="body" sz="quarter" idx="102" hasCustomPrompt="1"/>
          </p:nvPr>
        </p:nvSpPr>
        <p:spPr>
          <a:xfrm>
            <a:off x="4025900" y="3542871"/>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103" name="Espace réservé du texte 27"/>
          <p:cNvSpPr>
            <a:spLocks noGrp="1"/>
          </p:cNvSpPr>
          <p:nvPr>
            <p:ph type="body" sz="quarter" idx="103" hasCustomPrompt="1"/>
          </p:nvPr>
        </p:nvSpPr>
        <p:spPr>
          <a:xfrm>
            <a:off x="4025900" y="3663533"/>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104" name="Espace réservé du texte 23"/>
          <p:cNvSpPr>
            <a:spLocks noGrp="1"/>
          </p:cNvSpPr>
          <p:nvPr>
            <p:ph type="body" sz="quarter" idx="104" hasCustomPrompt="1"/>
          </p:nvPr>
        </p:nvSpPr>
        <p:spPr>
          <a:xfrm>
            <a:off x="4025900" y="3830887"/>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[Téléphone] | [E-mail]</a:t>
            </a:r>
            <a:endParaRPr lang="fr-FR" dirty="0"/>
          </a:p>
        </p:txBody>
      </p:sp>
      <p:sp>
        <p:nvSpPr>
          <p:cNvPr id="107" name="Espace réservé du texte 19"/>
          <p:cNvSpPr>
            <a:spLocks noGrp="1"/>
          </p:cNvSpPr>
          <p:nvPr>
            <p:ph type="body" sz="quarter" idx="106" hasCustomPrompt="1"/>
          </p:nvPr>
        </p:nvSpPr>
        <p:spPr>
          <a:xfrm>
            <a:off x="835300" y="4813300"/>
            <a:ext cx="2903820" cy="185282"/>
          </a:xfrm>
        </p:spPr>
        <p:txBody>
          <a:bodyPr lIns="0" tIns="0" rIns="0" bIns="0" rtlCol="0" anchor="t">
            <a:noAutofit/>
          </a:bodyPr>
          <a:lstStyle>
            <a:lvl1pPr marL="0" indent="0" algn="ctr" rtl="0">
              <a:lnSpc>
                <a:spcPct val="80000"/>
              </a:lnSpc>
              <a:spcBef>
                <a:spcPts val="0"/>
              </a:spcBef>
              <a:buNone/>
              <a:defRPr sz="1200" b="0" cap="none" baseline="0">
                <a:solidFill>
                  <a:schemeClr val="accent3"/>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108" name="Espace réservé du texte 21"/>
          <p:cNvSpPr>
            <a:spLocks noGrp="1"/>
          </p:cNvSpPr>
          <p:nvPr>
            <p:ph type="body" sz="quarter" idx="107" hasCustomPrompt="1"/>
          </p:nvPr>
        </p:nvSpPr>
        <p:spPr>
          <a:xfrm>
            <a:off x="833568" y="4984188"/>
            <a:ext cx="2907284" cy="140384"/>
          </a:xfrm>
        </p:spPr>
        <p:txBody>
          <a:bodyPr lIns="0" tIns="0" rIns="0" bIns="0" rtlCol="0" anchor="t">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09" name="Espace réservé du texte 31"/>
          <p:cNvSpPr>
            <a:spLocks noGrp="1"/>
          </p:cNvSpPr>
          <p:nvPr>
            <p:ph type="body" sz="quarter" idx="108" hasCustomPrompt="1"/>
          </p:nvPr>
        </p:nvSpPr>
        <p:spPr>
          <a:xfrm>
            <a:off x="833314" y="5237206"/>
            <a:ext cx="2907792" cy="140081"/>
          </a:xfrm>
        </p:spPr>
        <p:txBody>
          <a:bodyPr lIns="0" tIns="0" rIns="0" bIns="0" rtlCol="0">
            <a:noAutofit/>
          </a:bodyPr>
          <a:lstStyle>
            <a:lvl1pPr marL="0" indent="0" algn="ctr" rtl="0">
              <a:lnSpc>
                <a:spcPct val="80000"/>
              </a:lnSpc>
              <a:spcBef>
                <a:spcPts val="0"/>
              </a:spcBef>
              <a:buNone/>
              <a:defRPr sz="9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110" name="Espace réservé du texte 31"/>
          <p:cNvSpPr>
            <a:spLocks noGrp="1"/>
          </p:cNvSpPr>
          <p:nvPr>
            <p:ph type="body" sz="quarter" idx="109" hasCustomPrompt="1"/>
          </p:nvPr>
        </p:nvSpPr>
        <p:spPr>
          <a:xfrm>
            <a:off x="833314" y="5371671"/>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111" name="Espace réservé du texte 27"/>
          <p:cNvSpPr>
            <a:spLocks noGrp="1"/>
          </p:cNvSpPr>
          <p:nvPr>
            <p:ph type="body" sz="quarter" idx="110" hasCustomPrompt="1"/>
          </p:nvPr>
        </p:nvSpPr>
        <p:spPr>
          <a:xfrm>
            <a:off x="833314" y="5492333"/>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113" name="Espace réservé du texte 23"/>
          <p:cNvSpPr>
            <a:spLocks noGrp="1"/>
          </p:cNvSpPr>
          <p:nvPr>
            <p:ph type="body" sz="quarter" idx="111" hasCustomPrompt="1"/>
          </p:nvPr>
        </p:nvSpPr>
        <p:spPr>
          <a:xfrm>
            <a:off x="833314" y="5659687"/>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[Téléphone] | [E-mail]</a:t>
            </a:r>
            <a:endParaRPr lang="fr-FR" dirty="0"/>
          </a:p>
        </p:txBody>
      </p:sp>
      <p:sp>
        <p:nvSpPr>
          <p:cNvPr id="170" name="Espace réservé du texte 19"/>
          <p:cNvSpPr>
            <a:spLocks noGrp="1"/>
          </p:cNvSpPr>
          <p:nvPr>
            <p:ph type="body" sz="quarter" idx="113" hasCustomPrompt="1"/>
          </p:nvPr>
        </p:nvSpPr>
        <p:spPr>
          <a:xfrm>
            <a:off x="4027886" y="4813300"/>
            <a:ext cx="2903820" cy="185282"/>
          </a:xfrm>
        </p:spPr>
        <p:txBody>
          <a:bodyPr lIns="0" tIns="0" rIns="0" bIns="0" rtlCol="0" anchor="t">
            <a:noAutofit/>
          </a:bodyPr>
          <a:lstStyle>
            <a:lvl1pPr marL="0" indent="0" algn="ctr" rtl="0">
              <a:lnSpc>
                <a:spcPct val="80000"/>
              </a:lnSpc>
              <a:spcBef>
                <a:spcPts val="0"/>
              </a:spcBef>
              <a:buNone/>
              <a:defRPr sz="1200" b="0" cap="none" baseline="0">
                <a:solidFill>
                  <a:schemeClr val="accent3"/>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171" name="Espace réservé du texte 21"/>
          <p:cNvSpPr>
            <a:spLocks noGrp="1"/>
          </p:cNvSpPr>
          <p:nvPr>
            <p:ph type="body" sz="quarter" idx="114" hasCustomPrompt="1"/>
          </p:nvPr>
        </p:nvSpPr>
        <p:spPr>
          <a:xfrm>
            <a:off x="4026154" y="4984188"/>
            <a:ext cx="2907284" cy="140384"/>
          </a:xfrm>
        </p:spPr>
        <p:txBody>
          <a:bodyPr lIns="0" tIns="0" rIns="0" bIns="0" rtlCol="0" anchor="t">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72" name="Espace réservé du texte 31"/>
          <p:cNvSpPr>
            <a:spLocks noGrp="1"/>
          </p:cNvSpPr>
          <p:nvPr>
            <p:ph type="body" sz="quarter" idx="115" hasCustomPrompt="1"/>
          </p:nvPr>
        </p:nvSpPr>
        <p:spPr>
          <a:xfrm>
            <a:off x="4025900" y="5237206"/>
            <a:ext cx="2907792" cy="140081"/>
          </a:xfrm>
        </p:spPr>
        <p:txBody>
          <a:bodyPr lIns="0" tIns="0" rIns="0" bIns="0" rtlCol="0">
            <a:noAutofit/>
          </a:bodyPr>
          <a:lstStyle>
            <a:lvl1pPr marL="0" indent="0" algn="ctr" rtl="0">
              <a:lnSpc>
                <a:spcPct val="80000"/>
              </a:lnSpc>
              <a:spcBef>
                <a:spcPts val="0"/>
              </a:spcBef>
              <a:buNone/>
              <a:defRPr sz="9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173" name="Espace réservé du texte 31"/>
          <p:cNvSpPr>
            <a:spLocks noGrp="1"/>
          </p:cNvSpPr>
          <p:nvPr>
            <p:ph type="body" sz="quarter" idx="116" hasCustomPrompt="1"/>
          </p:nvPr>
        </p:nvSpPr>
        <p:spPr>
          <a:xfrm>
            <a:off x="4025900" y="5371671"/>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174" name="Espace réservé du texte 27"/>
          <p:cNvSpPr>
            <a:spLocks noGrp="1"/>
          </p:cNvSpPr>
          <p:nvPr>
            <p:ph type="body" sz="quarter" idx="117" hasCustomPrompt="1"/>
          </p:nvPr>
        </p:nvSpPr>
        <p:spPr>
          <a:xfrm>
            <a:off x="4025900" y="5492333"/>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175" name="Espace réservé du texte 23"/>
          <p:cNvSpPr>
            <a:spLocks noGrp="1"/>
          </p:cNvSpPr>
          <p:nvPr>
            <p:ph type="body" sz="quarter" idx="118" hasCustomPrompt="1"/>
          </p:nvPr>
        </p:nvSpPr>
        <p:spPr>
          <a:xfrm>
            <a:off x="4025900" y="5659687"/>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[Téléphone] | [E-mail]</a:t>
            </a:r>
            <a:endParaRPr lang="fr-FR" dirty="0"/>
          </a:p>
        </p:txBody>
      </p:sp>
      <p:sp>
        <p:nvSpPr>
          <p:cNvPr id="178" name="Espace réservé du texte 19"/>
          <p:cNvSpPr>
            <a:spLocks noGrp="1"/>
          </p:cNvSpPr>
          <p:nvPr>
            <p:ph type="body" sz="quarter" idx="120" hasCustomPrompt="1"/>
          </p:nvPr>
        </p:nvSpPr>
        <p:spPr>
          <a:xfrm>
            <a:off x="835300" y="6642100"/>
            <a:ext cx="2903820" cy="185282"/>
          </a:xfrm>
        </p:spPr>
        <p:txBody>
          <a:bodyPr lIns="0" tIns="0" rIns="0" bIns="0" rtlCol="0" anchor="t">
            <a:noAutofit/>
          </a:bodyPr>
          <a:lstStyle>
            <a:lvl1pPr marL="0" indent="0" algn="ctr" rtl="0">
              <a:lnSpc>
                <a:spcPct val="80000"/>
              </a:lnSpc>
              <a:spcBef>
                <a:spcPts val="0"/>
              </a:spcBef>
              <a:buNone/>
              <a:defRPr sz="1200" b="0" cap="none" baseline="0">
                <a:solidFill>
                  <a:schemeClr val="accent3"/>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179" name="Espace réservé du texte 21"/>
          <p:cNvSpPr>
            <a:spLocks noGrp="1"/>
          </p:cNvSpPr>
          <p:nvPr>
            <p:ph type="body" sz="quarter" idx="121" hasCustomPrompt="1"/>
          </p:nvPr>
        </p:nvSpPr>
        <p:spPr>
          <a:xfrm>
            <a:off x="833568" y="6812988"/>
            <a:ext cx="2907284" cy="140384"/>
          </a:xfrm>
        </p:spPr>
        <p:txBody>
          <a:bodyPr lIns="0" tIns="0" rIns="0" bIns="0" rtlCol="0" anchor="t">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80" name="Espace réservé du texte 31"/>
          <p:cNvSpPr>
            <a:spLocks noGrp="1"/>
          </p:cNvSpPr>
          <p:nvPr>
            <p:ph type="body" sz="quarter" idx="122" hasCustomPrompt="1"/>
          </p:nvPr>
        </p:nvSpPr>
        <p:spPr>
          <a:xfrm>
            <a:off x="833314" y="7066006"/>
            <a:ext cx="2907792" cy="140081"/>
          </a:xfrm>
        </p:spPr>
        <p:txBody>
          <a:bodyPr lIns="0" tIns="0" rIns="0" bIns="0" rtlCol="0">
            <a:noAutofit/>
          </a:bodyPr>
          <a:lstStyle>
            <a:lvl1pPr marL="0" indent="0" algn="ctr" rtl="0">
              <a:lnSpc>
                <a:spcPct val="80000"/>
              </a:lnSpc>
              <a:spcBef>
                <a:spcPts val="0"/>
              </a:spcBef>
              <a:buNone/>
              <a:defRPr sz="9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181" name="Espace réservé du texte 31"/>
          <p:cNvSpPr>
            <a:spLocks noGrp="1"/>
          </p:cNvSpPr>
          <p:nvPr>
            <p:ph type="body" sz="quarter" idx="123" hasCustomPrompt="1"/>
          </p:nvPr>
        </p:nvSpPr>
        <p:spPr>
          <a:xfrm>
            <a:off x="833314" y="7200471"/>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182" name="Espace réservé du texte 27"/>
          <p:cNvSpPr>
            <a:spLocks noGrp="1"/>
          </p:cNvSpPr>
          <p:nvPr>
            <p:ph type="body" sz="quarter" idx="124" hasCustomPrompt="1"/>
          </p:nvPr>
        </p:nvSpPr>
        <p:spPr>
          <a:xfrm>
            <a:off x="833314" y="7321133"/>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183" name="Espace réservé du texte 23"/>
          <p:cNvSpPr>
            <a:spLocks noGrp="1"/>
          </p:cNvSpPr>
          <p:nvPr>
            <p:ph type="body" sz="quarter" idx="125" hasCustomPrompt="1"/>
          </p:nvPr>
        </p:nvSpPr>
        <p:spPr>
          <a:xfrm>
            <a:off x="833314" y="7488487"/>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[Téléphone] | [E-mail]</a:t>
            </a:r>
            <a:endParaRPr lang="fr-FR" dirty="0"/>
          </a:p>
        </p:txBody>
      </p:sp>
      <p:sp>
        <p:nvSpPr>
          <p:cNvPr id="186" name="Espace réservé du texte 19"/>
          <p:cNvSpPr>
            <a:spLocks noGrp="1"/>
          </p:cNvSpPr>
          <p:nvPr>
            <p:ph type="body" sz="quarter" idx="127" hasCustomPrompt="1"/>
          </p:nvPr>
        </p:nvSpPr>
        <p:spPr>
          <a:xfrm>
            <a:off x="4027886" y="6642100"/>
            <a:ext cx="2903820" cy="185282"/>
          </a:xfrm>
        </p:spPr>
        <p:txBody>
          <a:bodyPr lIns="0" tIns="0" rIns="0" bIns="0" rtlCol="0" anchor="t">
            <a:noAutofit/>
          </a:bodyPr>
          <a:lstStyle>
            <a:lvl1pPr marL="0" indent="0" algn="ctr" rtl="0">
              <a:lnSpc>
                <a:spcPct val="80000"/>
              </a:lnSpc>
              <a:spcBef>
                <a:spcPts val="0"/>
              </a:spcBef>
              <a:buNone/>
              <a:defRPr sz="1200" b="0" cap="none" baseline="0">
                <a:solidFill>
                  <a:schemeClr val="accent3"/>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187" name="Espace réservé du texte 21"/>
          <p:cNvSpPr>
            <a:spLocks noGrp="1"/>
          </p:cNvSpPr>
          <p:nvPr>
            <p:ph type="body" sz="quarter" idx="128" hasCustomPrompt="1"/>
          </p:nvPr>
        </p:nvSpPr>
        <p:spPr>
          <a:xfrm>
            <a:off x="4026154" y="6812988"/>
            <a:ext cx="2907284" cy="140384"/>
          </a:xfrm>
        </p:spPr>
        <p:txBody>
          <a:bodyPr lIns="0" tIns="0" rIns="0" bIns="0" rtlCol="0" anchor="t">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88" name="Espace réservé du texte 31"/>
          <p:cNvSpPr>
            <a:spLocks noGrp="1"/>
          </p:cNvSpPr>
          <p:nvPr>
            <p:ph type="body" sz="quarter" idx="129" hasCustomPrompt="1"/>
          </p:nvPr>
        </p:nvSpPr>
        <p:spPr>
          <a:xfrm>
            <a:off x="4025900" y="7066006"/>
            <a:ext cx="2907792" cy="140081"/>
          </a:xfrm>
        </p:spPr>
        <p:txBody>
          <a:bodyPr lIns="0" tIns="0" rIns="0" bIns="0" rtlCol="0">
            <a:noAutofit/>
          </a:bodyPr>
          <a:lstStyle>
            <a:lvl1pPr marL="0" indent="0" algn="ctr" rtl="0">
              <a:lnSpc>
                <a:spcPct val="80000"/>
              </a:lnSpc>
              <a:spcBef>
                <a:spcPts val="0"/>
              </a:spcBef>
              <a:buNone/>
              <a:defRPr sz="9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189" name="Espace réservé du texte 31"/>
          <p:cNvSpPr>
            <a:spLocks noGrp="1"/>
          </p:cNvSpPr>
          <p:nvPr>
            <p:ph type="body" sz="quarter" idx="130" hasCustomPrompt="1"/>
          </p:nvPr>
        </p:nvSpPr>
        <p:spPr>
          <a:xfrm>
            <a:off x="4025900" y="7200471"/>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190" name="Espace réservé du texte 27"/>
          <p:cNvSpPr>
            <a:spLocks noGrp="1"/>
          </p:cNvSpPr>
          <p:nvPr>
            <p:ph type="body" sz="quarter" idx="131" hasCustomPrompt="1"/>
          </p:nvPr>
        </p:nvSpPr>
        <p:spPr>
          <a:xfrm>
            <a:off x="4025900" y="7321133"/>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191" name="Espace réservé du texte 23"/>
          <p:cNvSpPr>
            <a:spLocks noGrp="1"/>
          </p:cNvSpPr>
          <p:nvPr>
            <p:ph type="body" sz="quarter" idx="132" hasCustomPrompt="1"/>
          </p:nvPr>
        </p:nvSpPr>
        <p:spPr>
          <a:xfrm>
            <a:off x="4025900" y="7488487"/>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[Téléphone] | [E-mail]</a:t>
            </a:r>
            <a:endParaRPr lang="fr-FR" dirty="0"/>
          </a:p>
        </p:txBody>
      </p:sp>
      <p:sp>
        <p:nvSpPr>
          <p:cNvPr id="194" name="Espace réservé du texte 19"/>
          <p:cNvSpPr>
            <a:spLocks noGrp="1"/>
          </p:cNvSpPr>
          <p:nvPr>
            <p:ph type="body" sz="quarter" idx="134" hasCustomPrompt="1"/>
          </p:nvPr>
        </p:nvSpPr>
        <p:spPr>
          <a:xfrm>
            <a:off x="835300" y="8470900"/>
            <a:ext cx="2903820" cy="185282"/>
          </a:xfrm>
        </p:spPr>
        <p:txBody>
          <a:bodyPr lIns="0" tIns="0" rIns="0" bIns="0" rtlCol="0" anchor="t">
            <a:noAutofit/>
          </a:bodyPr>
          <a:lstStyle>
            <a:lvl1pPr marL="0" indent="0" algn="ctr" rtl="0">
              <a:lnSpc>
                <a:spcPct val="80000"/>
              </a:lnSpc>
              <a:spcBef>
                <a:spcPts val="0"/>
              </a:spcBef>
              <a:buNone/>
              <a:defRPr sz="1200" b="0" cap="none" baseline="0">
                <a:solidFill>
                  <a:schemeClr val="accent3"/>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195" name="Espace réservé du texte 21"/>
          <p:cNvSpPr>
            <a:spLocks noGrp="1"/>
          </p:cNvSpPr>
          <p:nvPr>
            <p:ph type="body" sz="quarter" idx="135" hasCustomPrompt="1"/>
          </p:nvPr>
        </p:nvSpPr>
        <p:spPr>
          <a:xfrm>
            <a:off x="833568" y="8641788"/>
            <a:ext cx="2907284" cy="140384"/>
          </a:xfrm>
        </p:spPr>
        <p:txBody>
          <a:bodyPr lIns="0" tIns="0" rIns="0" bIns="0" rtlCol="0" anchor="t">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96" name="Espace réservé du texte 31"/>
          <p:cNvSpPr>
            <a:spLocks noGrp="1"/>
          </p:cNvSpPr>
          <p:nvPr>
            <p:ph type="body" sz="quarter" idx="136" hasCustomPrompt="1"/>
          </p:nvPr>
        </p:nvSpPr>
        <p:spPr>
          <a:xfrm>
            <a:off x="833314" y="8894806"/>
            <a:ext cx="2907792" cy="140081"/>
          </a:xfrm>
        </p:spPr>
        <p:txBody>
          <a:bodyPr lIns="0" tIns="0" rIns="0" bIns="0" rtlCol="0">
            <a:noAutofit/>
          </a:bodyPr>
          <a:lstStyle>
            <a:lvl1pPr marL="0" indent="0" algn="ctr" rtl="0">
              <a:lnSpc>
                <a:spcPct val="80000"/>
              </a:lnSpc>
              <a:spcBef>
                <a:spcPts val="0"/>
              </a:spcBef>
              <a:buNone/>
              <a:defRPr sz="9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197" name="Espace réservé du texte 31"/>
          <p:cNvSpPr>
            <a:spLocks noGrp="1"/>
          </p:cNvSpPr>
          <p:nvPr>
            <p:ph type="body" sz="quarter" idx="137" hasCustomPrompt="1"/>
          </p:nvPr>
        </p:nvSpPr>
        <p:spPr>
          <a:xfrm>
            <a:off x="833314" y="9029271"/>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198" name="Espace réservé du texte 27"/>
          <p:cNvSpPr>
            <a:spLocks noGrp="1"/>
          </p:cNvSpPr>
          <p:nvPr>
            <p:ph type="body" sz="quarter" idx="138" hasCustomPrompt="1"/>
          </p:nvPr>
        </p:nvSpPr>
        <p:spPr>
          <a:xfrm>
            <a:off x="833314" y="9149933"/>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199" name="Espace réservé du texte 23"/>
          <p:cNvSpPr>
            <a:spLocks noGrp="1"/>
          </p:cNvSpPr>
          <p:nvPr>
            <p:ph type="body" sz="quarter" idx="139" hasCustomPrompt="1"/>
          </p:nvPr>
        </p:nvSpPr>
        <p:spPr>
          <a:xfrm>
            <a:off x="833314" y="9317287"/>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[Téléphone] | [E-mail]</a:t>
            </a:r>
            <a:endParaRPr lang="fr-FR" dirty="0"/>
          </a:p>
        </p:txBody>
      </p:sp>
      <p:sp>
        <p:nvSpPr>
          <p:cNvPr id="202" name="Espace réservé du texte 19"/>
          <p:cNvSpPr>
            <a:spLocks noGrp="1"/>
          </p:cNvSpPr>
          <p:nvPr>
            <p:ph type="body" sz="quarter" idx="141" hasCustomPrompt="1"/>
          </p:nvPr>
        </p:nvSpPr>
        <p:spPr>
          <a:xfrm>
            <a:off x="4027886" y="8470900"/>
            <a:ext cx="2903820" cy="185282"/>
          </a:xfrm>
        </p:spPr>
        <p:txBody>
          <a:bodyPr lIns="0" tIns="0" rIns="0" bIns="0" rtlCol="0" anchor="t">
            <a:noAutofit/>
          </a:bodyPr>
          <a:lstStyle>
            <a:lvl1pPr marL="0" indent="0" algn="ctr" rtl="0">
              <a:lnSpc>
                <a:spcPct val="80000"/>
              </a:lnSpc>
              <a:spcBef>
                <a:spcPts val="0"/>
              </a:spcBef>
              <a:buNone/>
              <a:defRPr sz="1200" b="0" cap="none" baseline="0">
                <a:solidFill>
                  <a:schemeClr val="accent3"/>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203" name="Espace réservé du texte 21"/>
          <p:cNvSpPr>
            <a:spLocks noGrp="1"/>
          </p:cNvSpPr>
          <p:nvPr>
            <p:ph type="body" sz="quarter" idx="142" hasCustomPrompt="1"/>
          </p:nvPr>
        </p:nvSpPr>
        <p:spPr>
          <a:xfrm>
            <a:off x="4026154" y="8641788"/>
            <a:ext cx="2907284" cy="140384"/>
          </a:xfrm>
        </p:spPr>
        <p:txBody>
          <a:bodyPr lIns="0" tIns="0" rIns="0" bIns="0" rtlCol="0" anchor="t">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04" name="Espace réservé du texte 31"/>
          <p:cNvSpPr>
            <a:spLocks noGrp="1"/>
          </p:cNvSpPr>
          <p:nvPr>
            <p:ph type="body" sz="quarter" idx="143" hasCustomPrompt="1"/>
          </p:nvPr>
        </p:nvSpPr>
        <p:spPr>
          <a:xfrm>
            <a:off x="4025900" y="8894806"/>
            <a:ext cx="2907792" cy="140081"/>
          </a:xfrm>
        </p:spPr>
        <p:txBody>
          <a:bodyPr lIns="0" tIns="0" rIns="0" bIns="0" rtlCol="0">
            <a:noAutofit/>
          </a:bodyPr>
          <a:lstStyle>
            <a:lvl1pPr marL="0" indent="0" algn="ctr" rtl="0">
              <a:lnSpc>
                <a:spcPct val="80000"/>
              </a:lnSpc>
              <a:spcBef>
                <a:spcPts val="0"/>
              </a:spcBef>
              <a:buNone/>
              <a:defRPr sz="9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205" name="Espace réservé du texte 31"/>
          <p:cNvSpPr>
            <a:spLocks noGrp="1"/>
          </p:cNvSpPr>
          <p:nvPr>
            <p:ph type="body" sz="quarter" idx="144" hasCustomPrompt="1"/>
          </p:nvPr>
        </p:nvSpPr>
        <p:spPr>
          <a:xfrm>
            <a:off x="4025900" y="9029271"/>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206" name="Espace réservé du texte 27"/>
          <p:cNvSpPr>
            <a:spLocks noGrp="1"/>
          </p:cNvSpPr>
          <p:nvPr>
            <p:ph type="body" sz="quarter" idx="145" hasCustomPrompt="1"/>
          </p:nvPr>
        </p:nvSpPr>
        <p:spPr>
          <a:xfrm>
            <a:off x="4025900" y="9149933"/>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207" name="Espace réservé du texte 23"/>
          <p:cNvSpPr>
            <a:spLocks noGrp="1"/>
          </p:cNvSpPr>
          <p:nvPr>
            <p:ph type="body" sz="quarter" idx="146" hasCustomPrompt="1"/>
          </p:nvPr>
        </p:nvSpPr>
        <p:spPr>
          <a:xfrm>
            <a:off x="4030786" y="9317287"/>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[Téléphone] | [E-mail]</a:t>
            </a:r>
            <a:endParaRPr lang="fr-FR" dirty="0"/>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ille de cartes de visite" hidden="1"/>
          <p:cNvGrpSpPr/>
          <p:nvPr userDrawn="1"/>
        </p:nvGrpSpPr>
        <p:grpSpPr>
          <a:xfrm>
            <a:off x="685800" y="452618"/>
            <a:ext cx="6400800" cy="9148542"/>
            <a:chOff x="685800" y="452618"/>
            <a:chExt cx="6400800" cy="9148542"/>
          </a:xfrm>
        </p:grpSpPr>
        <p:sp>
          <p:nvSpPr>
            <p:cNvPr id="9" name="Rectangle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0" name="Rectangle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1" name="Rectangle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2" name="Rectangle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3" name="Rectangle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4" name="Rectangle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5" name="Rectangle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6" name="Rectangle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7" name="Rectangle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8" name="Rectangle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grpSp>
      <p:sp>
        <p:nvSpPr>
          <p:cNvPr id="2" name="Espace réservé du titre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pPr rtl="0"/>
            <a:r>
              <a:rPr lang="fr-FR" dirty="0" smtClean="0"/>
              <a:t>Modifiez le style du titre</a:t>
            </a:r>
            <a:endParaRPr lang="fr-FR" dirty="0"/>
          </a:p>
        </p:txBody>
      </p:sp>
      <p:sp>
        <p:nvSpPr>
          <p:cNvPr id="3" name="Espace réservé du texte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4" name="Espace réservé de la date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fr-FR" dirty="0" smtClean="0"/>
              <a:t>31/07/2013</a:t>
            </a:r>
            <a:endParaRPr lang="fr-FR" dirty="0"/>
          </a:p>
        </p:txBody>
      </p:sp>
      <p:sp>
        <p:nvSpPr>
          <p:cNvPr id="5" name="Espace réservé du pied de page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lang="fr-FR" dirty="0"/>
          </a:p>
        </p:txBody>
      </p:sp>
      <p:sp>
        <p:nvSpPr>
          <p:cNvPr id="6" name="Espace réservé du numéro de diapositive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fr-FR" dirty="0" smtClean="0"/>
              <a:t>‹#›</a:t>
            </a:r>
            <a:endParaRPr lang="fr-FR" dirty="0"/>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orient="horz" pos="2592" userDrawn="1">
          <p15:clr>
            <a:srgbClr val="F26B43"/>
          </p15:clr>
        </p15:guide>
        <p15:guide id="3" pos="432" userDrawn="1">
          <p15:clr>
            <a:srgbClr val="F26B43"/>
          </p15:clr>
        </p15:guide>
        <p15:guide id="4" pos="4464" userDrawn="1">
          <p15:clr>
            <a:srgbClr val="F26B43"/>
          </p15:clr>
        </p15:guide>
        <p15:guide id="5" orient="horz" pos="1440" userDrawn="1">
          <p15:clr>
            <a:srgbClr val="F26B43"/>
          </p15:clr>
        </p15:guide>
        <p15:guide id="6" orient="horz" pos="288" userDrawn="1">
          <p15:clr>
            <a:srgbClr val="F26B43"/>
          </p15:clr>
        </p15:guide>
        <p15:guide id="7" orient="horz" pos="3744" userDrawn="1">
          <p15:clr>
            <a:srgbClr val="F26B43"/>
          </p15:clr>
        </p15:guide>
        <p15:guide id="8" orient="horz" pos="4896"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Espace réservé du texte 88"/>
          <p:cNvSpPr>
            <a:spLocks noGrp="1"/>
          </p:cNvSpPr>
          <p:nvPr>
            <p:ph type="body" sz="quarter" idx="10"/>
          </p:nvPr>
        </p:nvSpPr>
        <p:spPr/>
        <p:txBody>
          <a:bodyPr rtlCol="0"/>
          <a:lstStyle/>
          <a:p>
            <a:pPr rtl="0"/>
            <a:r>
              <a:rPr lang="fr-FR" dirty="0" smtClean="0"/>
              <a:t>Théodore Lamy</a:t>
            </a:r>
            <a:endParaRPr lang="fr-FR" dirty="0"/>
          </a:p>
        </p:txBody>
      </p:sp>
      <p:sp>
        <p:nvSpPr>
          <p:cNvPr id="90" name="Espace réservé du texte 89"/>
          <p:cNvSpPr>
            <a:spLocks noGrp="1"/>
          </p:cNvSpPr>
          <p:nvPr>
            <p:ph type="body" sz="quarter" idx="11"/>
          </p:nvPr>
        </p:nvSpPr>
        <p:spPr/>
        <p:txBody>
          <a:bodyPr rtlCol="0"/>
          <a:lstStyle/>
          <a:p>
            <a:pPr rtl="0"/>
            <a:r>
              <a:rPr lang="fr-FR" dirty="0" smtClean="0"/>
              <a:t>Vice-président</a:t>
            </a:r>
            <a:endParaRPr lang="fr-FR" dirty="0"/>
          </a:p>
        </p:txBody>
      </p:sp>
      <p:sp>
        <p:nvSpPr>
          <p:cNvPr id="92" name="Espace réservé du texte 91"/>
          <p:cNvSpPr>
            <a:spLocks noGrp="1"/>
          </p:cNvSpPr>
          <p:nvPr>
            <p:ph type="body" sz="quarter" idx="80"/>
          </p:nvPr>
        </p:nvSpPr>
        <p:spPr/>
        <p:txBody>
          <a:bodyPr rtlCol="0"/>
          <a:lstStyle/>
          <a:p>
            <a:pPr rtl="0"/>
            <a:r>
              <a:rPr lang="fr-FR" dirty="0" err="1" smtClean="0"/>
              <a:t>Fabrikam</a:t>
            </a:r>
            <a:endParaRPr lang="fr-FR" dirty="0"/>
          </a:p>
        </p:txBody>
      </p:sp>
      <p:sp>
        <p:nvSpPr>
          <p:cNvPr id="91" name="Espace réservé du texte 90"/>
          <p:cNvSpPr>
            <a:spLocks noGrp="1"/>
          </p:cNvSpPr>
          <p:nvPr>
            <p:ph type="body" sz="quarter" idx="16"/>
          </p:nvPr>
        </p:nvSpPr>
        <p:spPr/>
        <p:txBody>
          <a:bodyPr rtlCol="0"/>
          <a:lstStyle/>
          <a:p>
            <a:pPr rtl="0"/>
            <a:r>
              <a:rPr lang="fr-FR" dirty="0" smtClean="0"/>
              <a:t>45 Rue de la République, 35000 Rennes</a:t>
            </a:r>
            <a:endParaRPr lang="fr-FR" dirty="0"/>
          </a:p>
        </p:txBody>
      </p:sp>
      <p:sp>
        <p:nvSpPr>
          <p:cNvPr id="95" name="Espace réservé du texte 94"/>
          <p:cNvSpPr>
            <a:spLocks noGrp="1"/>
          </p:cNvSpPr>
          <p:nvPr>
            <p:ph type="body" sz="quarter" idx="84"/>
          </p:nvPr>
        </p:nvSpPr>
        <p:spPr/>
        <p:txBody>
          <a:bodyPr rtlCol="0"/>
          <a:lstStyle/>
          <a:p>
            <a:pPr rtl="0"/>
            <a:r>
              <a:rPr lang="fr-FR" dirty="0" smtClean="0"/>
              <a:t>www.fabrikam.com</a:t>
            </a:r>
            <a:endParaRPr lang="fr-FR" dirty="0"/>
          </a:p>
        </p:txBody>
      </p:sp>
      <p:sp>
        <p:nvSpPr>
          <p:cNvPr id="93" name="Espace réservé du texte 92"/>
          <p:cNvSpPr>
            <a:spLocks noGrp="1"/>
          </p:cNvSpPr>
          <p:nvPr>
            <p:ph type="body" sz="quarter" idx="82"/>
          </p:nvPr>
        </p:nvSpPr>
        <p:spPr/>
        <p:txBody>
          <a:bodyPr rtlCol="0"/>
          <a:lstStyle/>
          <a:p>
            <a:pPr rtl="0"/>
            <a:r>
              <a:rPr lang="fr-FR" dirty="0" smtClean="0"/>
              <a:t>02 99 75 84 10 | tlamy@fabrikam.com</a:t>
            </a:r>
            <a:endParaRPr lang="fr-FR" dirty="0"/>
          </a:p>
        </p:txBody>
      </p:sp>
      <p:sp>
        <p:nvSpPr>
          <p:cNvPr id="337" name="Espace réservé du texte 336"/>
          <p:cNvSpPr>
            <a:spLocks noGrp="1"/>
          </p:cNvSpPr>
          <p:nvPr>
            <p:ph type="body" sz="quarter" idx="85"/>
          </p:nvPr>
        </p:nvSpPr>
        <p:spPr/>
        <p:txBody>
          <a:bodyPr rtlCol="0"/>
          <a:lstStyle/>
          <a:p>
            <a:pPr rtl="0"/>
            <a:endParaRPr lang="fr-FR" dirty="0"/>
          </a:p>
        </p:txBody>
      </p:sp>
      <p:sp>
        <p:nvSpPr>
          <p:cNvPr id="338" name="Espace réservé du texte 337"/>
          <p:cNvSpPr>
            <a:spLocks noGrp="1"/>
          </p:cNvSpPr>
          <p:nvPr>
            <p:ph type="body" sz="quarter" idx="86"/>
          </p:nvPr>
        </p:nvSpPr>
        <p:spPr/>
        <p:txBody>
          <a:bodyPr rtlCol="0"/>
          <a:lstStyle/>
          <a:p>
            <a:pPr rtl="0"/>
            <a:endParaRPr lang="fr-FR" dirty="0"/>
          </a:p>
        </p:txBody>
      </p:sp>
      <p:sp>
        <p:nvSpPr>
          <p:cNvPr id="339" name="Espace réservé du texte 338"/>
          <p:cNvSpPr>
            <a:spLocks noGrp="1"/>
          </p:cNvSpPr>
          <p:nvPr>
            <p:ph type="body" sz="quarter" idx="87"/>
          </p:nvPr>
        </p:nvSpPr>
        <p:spPr/>
        <p:txBody>
          <a:bodyPr rtlCol="0"/>
          <a:lstStyle/>
          <a:p>
            <a:pPr rtl="0"/>
            <a:endParaRPr lang="fr-FR" dirty="0"/>
          </a:p>
        </p:txBody>
      </p:sp>
      <p:sp>
        <p:nvSpPr>
          <p:cNvPr id="340" name="Espace réservé du texte 339"/>
          <p:cNvSpPr>
            <a:spLocks noGrp="1"/>
          </p:cNvSpPr>
          <p:nvPr>
            <p:ph type="body" sz="quarter" idx="88"/>
          </p:nvPr>
        </p:nvSpPr>
        <p:spPr/>
        <p:txBody>
          <a:bodyPr rtlCol="0"/>
          <a:lstStyle/>
          <a:p>
            <a:pPr rtl="0"/>
            <a:endParaRPr lang="fr-FR" dirty="0"/>
          </a:p>
        </p:txBody>
      </p:sp>
      <p:sp>
        <p:nvSpPr>
          <p:cNvPr id="341" name="Espace réservé du texte 340"/>
          <p:cNvSpPr>
            <a:spLocks noGrp="1"/>
          </p:cNvSpPr>
          <p:nvPr>
            <p:ph type="body" sz="quarter" idx="89"/>
          </p:nvPr>
        </p:nvSpPr>
        <p:spPr/>
        <p:txBody>
          <a:bodyPr rtlCol="0"/>
          <a:lstStyle/>
          <a:p>
            <a:pPr rtl="0"/>
            <a:endParaRPr lang="fr-FR" dirty="0"/>
          </a:p>
        </p:txBody>
      </p:sp>
      <p:sp>
        <p:nvSpPr>
          <p:cNvPr id="342" name="Espace réservé du texte 341"/>
          <p:cNvSpPr>
            <a:spLocks noGrp="1"/>
          </p:cNvSpPr>
          <p:nvPr>
            <p:ph type="body" sz="quarter" idx="90"/>
          </p:nvPr>
        </p:nvSpPr>
        <p:spPr/>
        <p:txBody>
          <a:bodyPr rtlCol="0"/>
          <a:lstStyle/>
          <a:p>
            <a:pPr rtl="0"/>
            <a:endParaRPr lang="fr-FR" dirty="0"/>
          </a:p>
        </p:txBody>
      </p:sp>
      <p:sp>
        <p:nvSpPr>
          <p:cNvPr id="343" name="Espace réservé du texte 342"/>
          <p:cNvSpPr>
            <a:spLocks noGrp="1"/>
          </p:cNvSpPr>
          <p:nvPr>
            <p:ph type="body" sz="quarter" idx="92"/>
          </p:nvPr>
        </p:nvSpPr>
        <p:spPr/>
        <p:txBody>
          <a:bodyPr rtlCol="0"/>
          <a:lstStyle/>
          <a:p>
            <a:pPr rtl="0"/>
            <a:endParaRPr lang="fr-FR" dirty="0"/>
          </a:p>
        </p:txBody>
      </p:sp>
      <p:sp>
        <p:nvSpPr>
          <p:cNvPr id="344" name="Espace réservé du texte 343"/>
          <p:cNvSpPr>
            <a:spLocks noGrp="1"/>
          </p:cNvSpPr>
          <p:nvPr>
            <p:ph type="body" sz="quarter" idx="93"/>
          </p:nvPr>
        </p:nvSpPr>
        <p:spPr/>
        <p:txBody>
          <a:bodyPr rtlCol="0"/>
          <a:lstStyle/>
          <a:p>
            <a:pPr rtl="0"/>
            <a:endParaRPr lang="fr-FR" dirty="0"/>
          </a:p>
        </p:txBody>
      </p:sp>
      <p:sp>
        <p:nvSpPr>
          <p:cNvPr id="345" name="Espace réservé du texte 344"/>
          <p:cNvSpPr>
            <a:spLocks noGrp="1"/>
          </p:cNvSpPr>
          <p:nvPr>
            <p:ph type="body" sz="quarter" idx="94"/>
          </p:nvPr>
        </p:nvSpPr>
        <p:spPr/>
        <p:txBody>
          <a:bodyPr rtlCol="0"/>
          <a:lstStyle/>
          <a:p>
            <a:pPr rtl="0"/>
            <a:endParaRPr lang="fr-FR" dirty="0"/>
          </a:p>
        </p:txBody>
      </p:sp>
      <p:sp>
        <p:nvSpPr>
          <p:cNvPr id="346" name="Espace réservé du texte 345"/>
          <p:cNvSpPr>
            <a:spLocks noGrp="1"/>
          </p:cNvSpPr>
          <p:nvPr>
            <p:ph type="body" sz="quarter" idx="95"/>
          </p:nvPr>
        </p:nvSpPr>
        <p:spPr/>
        <p:txBody>
          <a:bodyPr rtlCol="0"/>
          <a:lstStyle/>
          <a:p>
            <a:pPr rtl="0"/>
            <a:endParaRPr lang="fr-FR" dirty="0"/>
          </a:p>
        </p:txBody>
      </p:sp>
      <p:sp>
        <p:nvSpPr>
          <p:cNvPr id="347" name="Espace réservé du texte 346"/>
          <p:cNvSpPr>
            <a:spLocks noGrp="1"/>
          </p:cNvSpPr>
          <p:nvPr>
            <p:ph type="body" sz="quarter" idx="96"/>
          </p:nvPr>
        </p:nvSpPr>
        <p:spPr/>
        <p:txBody>
          <a:bodyPr rtlCol="0"/>
          <a:lstStyle/>
          <a:p>
            <a:pPr rtl="0"/>
            <a:endParaRPr lang="fr-FR" dirty="0"/>
          </a:p>
        </p:txBody>
      </p:sp>
      <p:sp>
        <p:nvSpPr>
          <p:cNvPr id="348" name="Espace réservé du texte 347"/>
          <p:cNvSpPr>
            <a:spLocks noGrp="1"/>
          </p:cNvSpPr>
          <p:nvPr>
            <p:ph type="body" sz="quarter" idx="97"/>
          </p:nvPr>
        </p:nvSpPr>
        <p:spPr/>
        <p:txBody>
          <a:bodyPr rtlCol="0"/>
          <a:lstStyle/>
          <a:p>
            <a:pPr rtl="0"/>
            <a:endParaRPr lang="fr-FR" dirty="0"/>
          </a:p>
        </p:txBody>
      </p:sp>
      <p:sp>
        <p:nvSpPr>
          <p:cNvPr id="349" name="Espace réservé du texte 348"/>
          <p:cNvSpPr>
            <a:spLocks noGrp="1"/>
          </p:cNvSpPr>
          <p:nvPr>
            <p:ph type="body" sz="quarter" idx="99"/>
          </p:nvPr>
        </p:nvSpPr>
        <p:spPr/>
        <p:txBody>
          <a:bodyPr rtlCol="0"/>
          <a:lstStyle/>
          <a:p>
            <a:pPr rtl="0"/>
            <a:endParaRPr lang="fr-FR" dirty="0"/>
          </a:p>
        </p:txBody>
      </p:sp>
      <p:sp>
        <p:nvSpPr>
          <p:cNvPr id="350" name="Espace réservé du texte 349"/>
          <p:cNvSpPr>
            <a:spLocks noGrp="1"/>
          </p:cNvSpPr>
          <p:nvPr>
            <p:ph type="body" sz="quarter" idx="100"/>
          </p:nvPr>
        </p:nvSpPr>
        <p:spPr/>
        <p:txBody>
          <a:bodyPr rtlCol="0"/>
          <a:lstStyle/>
          <a:p>
            <a:pPr rtl="0"/>
            <a:endParaRPr lang="fr-FR" dirty="0"/>
          </a:p>
        </p:txBody>
      </p:sp>
      <p:sp>
        <p:nvSpPr>
          <p:cNvPr id="351" name="Espace réservé du texte 350"/>
          <p:cNvSpPr>
            <a:spLocks noGrp="1"/>
          </p:cNvSpPr>
          <p:nvPr>
            <p:ph type="body" sz="quarter" idx="101"/>
          </p:nvPr>
        </p:nvSpPr>
        <p:spPr/>
        <p:txBody>
          <a:bodyPr rtlCol="0"/>
          <a:lstStyle/>
          <a:p>
            <a:pPr rtl="0"/>
            <a:endParaRPr lang="fr-FR" dirty="0"/>
          </a:p>
        </p:txBody>
      </p:sp>
      <p:sp>
        <p:nvSpPr>
          <p:cNvPr id="352" name="Espace réservé du texte 351"/>
          <p:cNvSpPr>
            <a:spLocks noGrp="1"/>
          </p:cNvSpPr>
          <p:nvPr>
            <p:ph type="body" sz="quarter" idx="102"/>
          </p:nvPr>
        </p:nvSpPr>
        <p:spPr/>
        <p:txBody>
          <a:bodyPr rtlCol="0"/>
          <a:lstStyle/>
          <a:p>
            <a:pPr rtl="0"/>
            <a:endParaRPr lang="fr-FR" dirty="0"/>
          </a:p>
        </p:txBody>
      </p:sp>
      <p:sp>
        <p:nvSpPr>
          <p:cNvPr id="353" name="Espace réservé du texte 352"/>
          <p:cNvSpPr>
            <a:spLocks noGrp="1"/>
          </p:cNvSpPr>
          <p:nvPr>
            <p:ph type="body" sz="quarter" idx="103"/>
          </p:nvPr>
        </p:nvSpPr>
        <p:spPr/>
        <p:txBody>
          <a:bodyPr rtlCol="0"/>
          <a:lstStyle/>
          <a:p>
            <a:pPr rtl="0"/>
            <a:endParaRPr lang="fr-FR" dirty="0"/>
          </a:p>
        </p:txBody>
      </p:sp>
      <p:sp>
        <p:nvSpPr>
          <p:cNvPr id="354" name="Espace réservé du texte 353"/>
          <p:cNvSpPr>
            <a:spLocks noGrp="1"/>
          </p:cNvSpPr>
          <p:nvPr>
            <p:ph type="body" sz="quarter" idx="104"/>
          </p:nvPr>
        </p:nvSpPr>
        <p:spPr/>
        <p:txBody>
          <a:bodyPr rtlCol="0"/>
          <a:lstStyle/>
          <a:p>
            <a:pPr rtl="0"/>
            <a:endParaRPr lang="fr-FR" dirty="0"/>
          </a:p>
        </p:txBody>
      </p:sp>
      <p:sp>
        <p:nvSpPr>
          <p:cNvPr id="355" name="Espace réservé du texte 354"/>
          <p:cNvSpPr>
            <a:spLocks noGrp="1"/>
          </p:cNvSpPr>
          <p:nvPr>
            <p:ph type="body" sz="quarter" idx="106"/>
          </p:nvPr>
        </p:nvSpPr>
        <p:spPr/>
        <p:txBody>
          <a:bodyPr rtlCol="0"/>
          <a:lstStyle/>
          <a:p>
            <a:pPr rtl="0"/>
            <a:endParaRPr lang="fr-FR" dirty="0"/>
          </a:p>
        </p:txBody>
      </p:sp>
      <p:sp>
        <p:nvSpPr>
          <p:cNvPr id="356" name="Espace réservé du texte 355"/>
          <p:cNvSpPr>
            <a:spLocks noGrp="1"/>
          </p:cNvSpPr>
          <p:nvPr>
            <p:ph type="body" sz="quarter" idx="107"/>
          </p:nvPr>
        </p:nvSpPr>
        <p:spPr/>
        <p:txBody>
          <a:bodyPr rtlCol="0"/>
          <a:lstStyle/>
          <a:p>
            <a:pPr rtl="0"/>
            <a:endParaRPr lang="fr-FR" dirty="0"/>
          </a:p>
        </p:txBody>
      </p:sp>
      <p:sp>
        <p:nvSpPr>
          <p:cNvPr id="357" name="Espace réservé du texte 356"/>
          <p:cNvSpPr>
            <a:spLocks noGrp="1"/>
          </p:cNvSpPr>
          <p:nvPr>
            <p:ph type="body" sz="quarter" idx="108"/>
          </p:nvPr>
        </p:nvSpPr>
        <p:spPr/>
        <p:txBody>
          <a:bodyPr rtlCol="0"/>
          <a:lstStyle/>
          <a:p>
            <a:pPr rtl="0"/>
            <a:endParaRPr lang="fr-FR" dirty="0"/>
          </a:p>
        </p:txBody>
      </p:sp>
      <p:sp>
        <p:nvSpPr>
          <p:cNvPr id="358" name="Espace réservé du texte 357"/>
          <p:cNvSpPr>
            <a:spLocks noGrp="1"/>
          </p:cNvSpPr>
          <p:nvPr>
            <p:ph type="body" sz="quarter" idx="109"/>
          </p:nvPr>
        </p:nvSpPr>
        <p:spPr/>
        <p:txBody>
          <a:bodyPr rtlCol="0"/>
          <a:lstStyle/>
          <a:p>
            <a:pPr rtl="0"/>
            <a:endParaRPr lang="fr-FR" dirty="0"/>
          </a:p>
        </p:txBody>
      </p:sp>
      <p:sp>
        <p:nvSpPr>
          <p:cNvPr id="359" name="Espace réservé du texte 358"/>
          <p:cNvSpPr>
            <a:spLocks noGrp="1"/>
          </p:cNvSpPr>
          <p:nvPr>
            <p:ph type="body" sz="quarter" idx="110"/>
          </p:nvPr>
        </p:nvSpPr>
        <p:spPr/>
        <p:txBody>
          <a:bodyPr rtlCol="0"/>
          <a:lstStyle/>
          <a:p>
            <a:pPr rtl="0"/>
            <a:endParaRPr lang="fr-FR" dirty="0"/>
          </a:p>
        </p:txBody>
      </p:sp>
      <p:sp>
        <p:nvSpPr>
          <p:cNvPr id="360" name="Espace réservé du texte 359"/>
          <p:cNvSpPr>
            <a:spLocks noGrp="1"/>
          </p:cNvSpPr>
          <p:nvPr>
            <p:ph type="body" sz="quarter" idx="111"/>
          </p:nvPr>
        </p:nvSpPr>
        <p:spPr/>
        <p:txBody>
          <a:bodyPr rtlCol="0"/>
          <a:lstStyle/>
          <a:p>
            <a:pPr rtl="0"/>
            <a:endParaRPr lang="fr-FR" dirty="0"/>
          </a:p>
        </p:txBody>
      </p:sp>
      <p:sp>
        <p:nvSpPr>
          <p:cNvPr id="361" name="Espace réservé du texte 360"/>
          <p:cNvSpPr>
            <a:spLocks noGrp="1"/>
          </p:cNvSpPr>
          <p:nvPr>
            <p:ph type="body" sz="quarter" idx="113"/>
          </p:nvPr>
        </p:nvSpPr>
        <p:spPr/>
        <p:txBody>
          <a:bodyPr rtlCol="0"/>
          <a:lstStyle/>
          <a:p>
            <a:pPr rtl="0"/>
            <a:endParaRPr lang="fr-FR" dirty="0"/>
          </a:p>
        </p:txBody>
      </p:sp>
      <p:sp>
        <p:nvSpPr>
          <p:cNvPr id="362" name="Espace réservé du texte 361"/>
          <p:cNvSpPr>
            <a:spLocks noGrp="1"/>
          </p:cNvSpPr>
          <p:nvPr>
            <p:ph type="body" sz="quarter" idx="114"/>
          </p:nvPr>
        </p:nvSpPr>
        <p:spPr/>
        <p:txBody>
          <a:bodyPr rtlCol="0"/>
          <a:lstStyle/>
          <a:p>
            <a:pPr rtl="0"/>
            <a:endParaRPr lang="fr-FR" dirty="0"/>
          </a:p>
        </p:txBody>
      </p:sp>
      <p:sp>
        <p:nvSpPr>
          <p:cNvPr id="363" name="Espace réservé du texte 362"/>
          <p:cNvSpPr>
            <a:spLocks noGrp="1"/>
          </p:cNvSpPr>
          <p:nvPr>
            <p:ph type="body" sz="quarter" idx="115"/>
          </p:nvPr>
        </p:nvSpPr>
        <p:spPr/>
        <p:txBody>
          <a:bodyPr rtlCol="0"/>
          <a:lstStyle/>
          <a:p>
            <a:pPr rtl="0"/>
            <a:endParaRPr lang="fr-FR" dirty="0"/>
          </a:p>
        </p:txBody>
      </p:sp>
      <p:sp>
        <p:nvSpPr>
          <p:cNvPr id="364" name="Espace réservé du texte 363"/>
          <p:cNvSpPr>
            <a:spLocks noGrp="1"/>
          </p:cNvSpPr>
          <p:nvPr>
            <p:ph type="body" sz="quarter" idx="116"/>
          </p:nvPr>
        </p:nvSpPr>
        <p:spPr/>
        <p:txBody>
          <a:bodyPr rtlCol="0"/>
          <a:lstStyle/>
          <a:p>
            <a:pPr rtl="0"/>
            <a:endParaRPr lang="fr-FR" dirty="0"/>
          </a:p>
        </p:txBody>
      </p:sp>
      <p:sp>
        <p:nvSpPr>
          <p:cNvPr id="365" name="Espace réservé du texte 364"/>
          <p:cNvSpPr>
            <a:spLocks noGrp="1"/>
          </p:cNvSpPr>
          <p:nvPr>
            <p:ph type="body" sz="quarter" idx="117"/>
          </p:nvPr>
        </p:nvSpPr>
        <p:spPr/>
        <p:txBody>
          <a:bodyPr rtlCol="0"/>
          <a:lstStyle/>
          <a:p>
            <a:pPr rtl="0"/>
            <a:endParaRPr lang="fr-FR" dirty="0"/>
          </a:p>
        </p:txBody>
      </p:sp>
      <p:sp>
        <p:nvSpPr>
          <p:cNvPr id="366" name="Espace réservé du texte 365"/>
          <p:cNvSpPr>
            <a:spLocks noGrp="1"/>
          </p:cNvSpPr>
          <p:nvPr>
            <p:ph type="body" sz="quarter" idx="118"/>
          </p:nvPr>
        </p:nvSpPr>
        <p:spPr/>
        <p:txBody>
          <a:bodyPr rtlCol="0"/>
          <a:lstStyle/>
          <a:p>
            <a:pPr rtl="0"/>
            <a:endParaRPr lang="fr-FR" dirty="0"/>
          </a:p>
        </p:txBody>
      </p:sp>
      <p:sp>
        <p:nvSpPr>
          <p:cNvPr id="367" name="Espace réservé du texte 366"/>
          <p:cNvSpPr>
            <a:spLocks noGrp="1"/>
          </p:cNvSpPr>
          <p:nvPr>
            <p:ph type="body" sz="quarter" idx="120"/>
          </p:nvPr>
        </p:nvSpPr>
        <p:spPr/>
        <p:txBody>
          <a:bodyPr rtlCol="0"/>
          <a:lstStyle/>
          <a:p>
            <a:pPr rtl="0"/>
            <a:endParaRPr lang="fr-FR" dirty="0"/>
          </a:p>
        </p:txBody>
      </p:sp>
      <p:sp>
        <p:nvSpPr>
          <p:cNvPr id="368" name="Espace réservé du texte 367"/>
          <p:cNvSpPr>
            <a:spLocks noGrp="1"/>
          </p:cNvSpPr>
          <p:nvPr>
            <p:ph type="body" sz="quarter" idx="121"/>
          </p:nvPr>
        </p:nvSpPr>
        <p:spPr/>
        <p:txBody>
          <a:bodyPr rtlCol="0"/>
          <a:lstStyle/>
          <a:p>
            <a:pPr rtl="0"/>
            <a:endParaRPr lang="fr-FR" dirty="0"/>
          </a:p>
        </p:txBody>
      </p:sp>
      <p:sp>
        <p:nvSpPr>
          <p:cNvPr id="369" name="Espace réservé du texte 368"/>
          <p:cNvSpPr>
            <a:spLocks noGrp="1"/>
          </p:cNvSpPr>
          <p:nvPr>
            <p:ph type="body" sz="quarter" idx="122"/>
          </p:nvPr>
        </p:nvSpPr>
        <p:spPr/>
        <p:txBody>
          <a:bodyPr rtlCol="0"/>
          <a:lstStyle/>
          <a:p>
            <a:pPr rtl="0"/>
            <a:endParaRPr lang="fr-FR" dirty="0"/>
          </a:p>
        </p:txBody>
      </p:sp>
      <p:sp>
        <p:nvSpPr>
          <p:cNvPr id="370" name="Espace réservé du texte 369"/>
          <p:cNvSpPr>
            <a:spLocks noGrp="1"/>
          </p:cNvSpPr>
          <p:nvPr>
            <p:ph type="body" sz="quarter" idx="123"/>
          </p:nvPr>
        </p:nvSpPr>
        <p:spPr/>
        <p:txBody>
          <a:bodyPr rtlCol="0"/>
          <a:lstStyle/>
          <a:p>
            <a:pPr rtl="0"/>
            <a:endParaRPr lang="fr-FR" dirty="0"/>
          </a:p>
        </p:txBody>
      </p:sp>
      <p:sp>
        <p:nvSpPr>
          <p:cNvPr id="371" name="Espace réservé du texte 370"/>
          <p:cNvSpPr>
            <a:spLocks noGrp="1"/>
          </p:cNvSpPr>
          <p:nvPr>
            <p:ph type="body" sz="quarter" idx="124"/>
          </p:nvPr>
        </p:nvSpPr>
        <p:spPr/>
        <p:txBody>
          <a:bodyPr rtlCol="0"/>
          <a:lstStyle/>
          <a:p>
            <a:pPr rtl="0"/>
            <a:endParaRPr lang="fr-FR" dirty="0"/>
          </a:p>
        </p:txBody>
      </p:sp>
      <p:sp>
        <p:nvSpPr>
          <p:cNvPr id="372" name="Espace réservé du texte 371"/>
          <p:cNvSpPr>
            <a:spLocks noGrp="1"/>
          </p:cNvSpPr>
          <p:nvPr>
            <p:ph type="body" sz="quarter" idx="125"/>
          </p:nvPr>
        </p:nvSpPr>
        <p:spPr/>
        <p:txBody>
          <a:bodyPr rtlCol="0"/>
          <a:lstStyle/>
          <a:p>
            <a:pPr rtl="0"/>
            <a:endParaRPr lang="fr-FR" dirty="0"/>
          </a:p>
        </p:txBody>
      </p:sp>
      <p:sp>
        <p:nvSpPr>
          <p:cNvPr id="373" name="Espace réservé du texte 372"/>
          <p:cNvSpPr>
            <a:spLocks noGrp="1"/>
          </p:cNvSpPr>
          <p:nvPr>
            <p:ph type="body" sz="quarter" idx="127"/>
          </p:nvPr>
        </p:nvSpPr>
        <p:spPr/>
        <p:txBody>
          <a:bodyPr rtlCol="0"/>
          <a:lstStyle/>
          <a:p>
            <a:pPr rtl="0"/>
            <a:endParaRPr lang="fr-FR" dirty="0"/>
          </a:p>
        </p:txBody>
      </p:sp>
      <p:sp>
        <p:nvSpPr>
          <p:cNvPr id="374" name="Espace réservé du texte 373"/>
          <p:cNvSpPr>
            <a:spLocks noGrp="1"/>
          </p:cNvSpPr>
          <p:nvPr>
            <p:ph type="body" sz="quarter" idx="128"/>
          </p:nvPr>
        </p:nvSpPr>
        <p:spPr/>
        <p:txBody>
          <a:bodyPr rtlCol="0"/>
          <a:lstStyle/>
          <a:p>
            <a:pPr rtl="0"/>
            <a:endParaRPr lang="fr-FR" dirty="0"/>
          </a:p>
        </p:txBody>
      </p:sp>
      <p:sp>
        <p:nvSpPr>
          <p:cNvPr id="375" name="Espace réservé du texte 374"/>
          <p:cNvSpPr>
            <a:spLocks noGrp="1"/>
          </p:cNvSpPr>
          <p:nvPr>
            <p:ph type="body" sz="quarter" idx="129"/>
          </p:nvPr>
        </p:nvSpPr>
        <p:spPr/>
        <p:txBody>
          <a:bodyPr rtlCol="0"/>
          <a:lstStyle/>
          <a:p>
            <a:pPr rtl="0"/>
            <a:endParaRPr lang="fr-FR" dirty="0"/>
          </a:p>
        </p:txBody>
      </p:sp>
      <p:sp>
        <p:nvSpPr>
          <p:cNvPr id="376" name="Espace réservé du texte 375"/>
          <p:cNvSpPr>
            <a:spLocks noGrp="1"/>
          </p:cNvSpPr>
          <p:nvPr>
            <p:ph type="body" sz="quarter" idx="130"/>
          </p:nvPr>
        </p:nvSpPr>
        <p:spPr/>
        <p:txBody>
          <a:bodyPr rtlCol="0"/>
          <a:lstStyle/>
          <a:p>
            <a:pPr rtl="0"/>
            <a:endParaRPr lang="fr-FR" dirty="0"/>
          </a:p>
        </p:txBody>
      </p:sp>
      <p:sp>
        <p:nvSpPr>
          <p:cNvPr id="377" name="Espace réservé du texte 376"/>
          <p:cNvSpPr>
            <a:spLocks noGrp="1"/>
          </p:cNvSpPr>
          <p:nvPr>
            <p:ph type="body" sz="quarter" idx="131"/>
          </p:nvPr>
        </p:nvSpPr>
        <p:spPr/>
        <p:txBody>
          <a:bodyPr rtlCol="0"/>
          <a:lstStyle/>
          <a:p>
            <a:pPr rtl="0"/>
            <a:endParaRPr lang="fr-FR" dirty="0"/>
          </a:p>
        </p:txBody>
      </p:sp>
      <p:sp>
        <p:nvSpPr>
          <p:cNvPr id="378" name="Espace réservé du texte 377"/>
          <p:cNvSpPr>
            <a:spLocks noGrp="1"/>
          </p:cNvSpPr>
          <p:nvPr>
            <p:ph type="body" sz="quarter" idx="132"/>
          </p:nvPr>
        </p:nvSpPr>
        <p:spPr/>
        <p:txBody>
          <a:bodyPr rtlCol="0"/>
          <a:lstStyle/>
          <a:p>
            <a:pPr rtl="0"/>
            <a:endParaRPr lang="fr-FR" dirty="0"/>
          </a:p>
        </p:txBody>
      </p:sp>
      <p:sp>
        <p:nvSpPr>
          <p:cNvPr id="379" name="Espace réservé du texte 378"/>
          <p:cNvSpPr>
            <a:spLocks noGrp="1"/>
          </p:cNvSpPr>
          <p:nvPr>
            <p:ph type="body" sz="quarter" idx="134"/>
          </p:nvPr>
        </p:nvSpPr>
        <p:spPr/>
        <p:txBody>
          <a:bodyPr rtlCol="0"/>
          <a:lstStyle/>
          <a:p>
            <a:pPr rtl="0"/>
            <a:endParaRPr lang="fr-FR" dirty="0"/>
          </a:p>
        </p:txBody>
      </p:sp>
      <p:sp>
        <p:nvSpPr>
          <p:cNvPr id="380" name="Espace réservé du texte 379"/>
          <p:cNvSpPr>
            <a:spLocks noGrp="1"/>
          </p:cNvSpPr>
          <p:nvPr>
            <p:ph type="body" sz="quarter" idx="135"/>
          </p:nvPr>
        </p:nvSpPr>
        <p:spPr/>
        <p:txBody>
          <a:bodyPr rtlCol="0"/>
          <a:lstStyle/>
          <a:p>
            <a:pPr rtl="0"/>
            <a:endParaRPr lang="fr-FR" dirty="0"/>
          </a:p>
        </p:txBody>
      </p:sp>
      <p:sp>
        <p:nvSpPr>
          <p:cNvPr id="381" name="Espace réservé du texte 380"/>
          <p:cNvSpPr>
            <a:spLocks noGrp="1"/>
          </p:cNvSpPr>
          <p:nvPr>
            <p:ph type="body" sz="quarter" idx="136"/>
          </p:nvPr>
        </p:nvSpPr>
        <p:spPr/>
        <p:txBody>
          <a:bodyPr rtlCol="0"/>
          <a:lstStyle/>
          <a:p>
            <a:pPr rtl="0"/>
            <a:endParaRPr lang="fr-FR" dirty="0"/>
          </a:p>
        </p:txBody>
      </p:sp>
      <p:sp>
        <p:nvSpPr>
          <p:cNvPr id="382" name="Espace réservé du texte 381"/>
          <p:cNvSpPr>
            <a:spLocks noGrp="1"/>
          </p:cNvSpPr>
          <p:nvPr>
            <p:ph type="body" sz="quarter" idx="137"/>
          </p:nvPr>
        </p:nvSpPr>
        <p:spPr/>
        <p:txBody>
          <a:bodyPr rtlCol="0"/>
          <a:lstStyle/>
          <a:p>
            <a:pPr rtl="0"/>
            <a:endParaRPr lang="fr-FR" dirty="0"/>
          </a:p>
        </p:txBody>
      </p:sp>
      <p:sp>
        <p:nvSpPr>
          <p:cNvPr id="383" name="Espace réservé du texte 382"/>
          <p:cNvSpPr>
            <a:spLocks noGrp="1"/>
          </p:cNvSpPr>
          <p:nvPr>
            <p:ph type="body" sz="quarter" idx="138"/>
          </p:nvPr>
        </p:nvSpPr>
        <p:spPr/>
        <p:txBody>
          <a:bodyPr rtlCol="0"/>
          <a:lstStyle/>
          <a:p>
            <a:pPr rtl="0"/>
            <a:endParaRPr lang="fr-FR" dirty="0"/>
          </a:p>
        </p:txBody>
      </p:sp>
      <p:sp>
        <p:nvSpPr>
          <p:cNvPr id="384" name="Espace réservé du texte 383"/>
          <p:cNvSpPr>
            <a:spLocks noGrp="1"/>
          </p:cNvSpPr>
          <p:nvPr>
            <p:ph type="body" sz="quarter" idx="139"/>
          </p:nvPr>
        </p:nvSpPr>
        <p:spPr/>
        <p:txBody>
          <a:bodyPr rtlCol="0"/>
          <a:lstStyle/>
          <a:p>
            <a:pPr rtl="0"/>
            <a:endParaRPr lang="fr-FR" dirty="0"/>
          </a:p>
        </p:txBody>
      </p:sp>
      <p:sp>
        <p:nvSpPr>
          <p:cNvPr id="385" name="Espace réservé du texte 384"/>
          <p:cNvSpPr>
            <a:spLocks noGrp="1"/>
          </p:cNvSpPr>
          <p:nvPr>
            <p:ph type="body" sz="quarter" idx="141"/>
          </p:nvPr>
        </p:nvSpPr>
        <p:spPr/>
        <p:txBody>
          <a:bodyPr rtlCol="0"/>
          <a:lstStyle/>
          <a:p>
            <a:pPr rtl="0"/>
            <a:endParaRPr lang="fr-FR" dirty="0"/>
          </a:p>
        </p:txBody>
      </p:sp>
      <p:sp>
        <p:nvSpPr>
          <p:cNvPr id="386" name="Espace réservé du texte 385"/>
          <p:cNvSpPr>
            <a:spLocks noGrp="1"/>
          </p:cNvSpPr>
          <p:nvPr>
            <p:ph type="body" sz="quarter" idx="142"/>
          </p:nvPr>
        </p:nvSpPr>
        <p:spPr/>
        <p:txBody>
          <a:bodyPr rtlCol="0"/>
          <a:lstStyle/>
          <a:p>
            <a:pPr rtl="0"/>
            <a:endParaRPr lang="fr-FR" dirty="0"/>
          </a:p>
        </p:txBody>
      </p:sp>
      <p:sp>
        <p:nvSpPr>
          <p:cNvPr id="387" name="Espace réservé du texte 386"/>
          <p:cNvSpPr>
            <a:spLocks noGrp="1"/>
          </p:cNvSpPr>
          <p:nvPr>
            <p:ph type="body" sz="quarter" idx="143"/>
          </p:nvPr>
        </p:nvSpPr>
        <p:spPr/>
        <p:txBody>
          <a:bodyPr rtlCol="0"/>
          <a:lstStyle/>
          <a:p>
            <a:pPr rtl="0"/>
            <a:endParaRPr lang="fr-FR" dirty="0"/>
          </a:p>
        </p:txBody>
      </p:sp>
      <p:sp>
        <p:nvSpPr>
          <p:cNvPr id="388" name="Espace réservé du texte 387"/>
          <p:cNvSpPr>
            <a:spLocks noGrp="1"/>
          </p:cNvSpPr>
          <p:nvPr>
            <p:ph type="body" sz="quarter" idx="144"/>
          </p:nvPr>
        </p:nvSpPr>
        <p:spPr/>
        <p:txBody>
          <a:bodyPr rtlCol="0"/>
          <a:lstStyle/>
          <a:p>
            <a:pPr rtl="0"/>
            <a:endParaRPr lang="fr-FR" dirty="0"/>
          </a:p>
        </p:txBody>
      </p:sp>
      <p:sp>
        <p:nvSpPr>
          <p:cNvPr id="389" name="Espace réservé du texte 388"/>
          <p:cNvSpPr>
            <a:spLocks noGrp="1"/>
          </p:cNvSpPr>
          <p:nvPr>
            <p:ph type="body" sz="quarter" idx="145"/>
          </p:nvPr>
        </p:nvSpPr>
        <p:spPr/>
        <p:txBody>
          <a:bodyPr rtlCol="0"/>
          <a:lstStyle/>
          <a:p>
            <a:pPr rtl="0"/>
            <a:endParaRPr lang="fr-FR" dirty="0"/>
          </a:p>
        </p:txBody>
      </p:sp>
      <p:sp>
        <p:nvSpPr>
          <p:cNvPr id="390" name="Espace réservé du texte 389"/>
          <p:cNvSpPr>
            <a:spLocks noGrp="1"/>
          </p:cNvSpPr>
          <p:nvPr>
            <p:ph type="body" sz="quarter" idx="146"/>
          </p:nvPr>
        </p:nvSpPr>
        <p:spPr/>
        <p:txBody>
          <a:bodyPr rtlCol="0"/>
          <a:lstStyle/>
          <a:p>
            <a:pPr rtl="0"/>
            <a:endParaRPr lang="fr-FR" dirty="0"/>
          </a:p>
        </p:txBody>
      </p:sp>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472" y="643497"/>
            <a:ext cx="601034" cy="288836"/>
          </a:xfrm>
          <a:prstGeom prst="rect">
            <a:avLst/>
          </a:prstGeom>
        </p:spPr>
      </p:pic>
      <p:pic>
        <p:nvPicPr>
          <p:cNvPr id="80" name="Image 7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5883" y="643497"/>
            <a:ext cx="601034" cy="288836"/>
          </a:xfrm>
          <a:prstGeom prst="rect">
            <a:avLst/>
          </a:prstGeom>
        </p:spPr>
      </p:pic>
      <p:pic>
        <p:nvPicPr>
          <p:cNvPr id="81" name="Image 8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472" y="2476467"/>
            <a:ext cx="601034" cy="288836"/>
          </a:xfrm>
          <a:prstGeom prst="rect">
            <a:avLst/>
          </a:prstGeom>
        </p:spPr>
      </p:pic>
      <p:pic>
        <p:nvPicPr>
          <p:cNvPr id="82" name="Image 8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5883" y="2476467"/>
            <a:ext cx="601034" cy="288836"/>
          </a:xfrm>
          <a:prstGeom prst="rect">
            <a:avLst/>
          </a:prstGeom>
        </p:spPr>
      </p:pic>
      <p:pic>
        <p:nvPicPr>
          <p:cNvPr id="83" name="Image 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472" y="4305267"/>
            <a:ext cx="601034" cy="288836"/>
          </a:xfrm>
          <a:prstGeom prst="rect">
            <a:avLst/>
          </a:prstGeom>
        </p:spPr>
      </p:pic>
      <p:pic>
        <p:nvPicPr>
          <p:cNvPr id="84" name="Image 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5883" y="4305267"/>
            <a:ext cx="601034" cy="288836"/>
          </a:xfrm>
          <a:prstGeom prst="rect">
            <a:avLst/>
          </a:prstGeom>
        </p:spPr>
      </p:pic>
      <p:pic>
        <p:nvPicPr>
          <p:cNvPr id="85" name="Image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472" y="6134067"/>
            <a:ext cx="601034" cy="288836"/>
          </a:xfrm>
          <a:prstGeom prst="rect">
            <a:avLst/>
          </a:prstGeom>
        </p:spPr>
      </p:pic>
      <p:pic>
        <p:nvPicPr>
          <p:cNvPr id="86" name="Image 8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5883" y="6134067"/>
            <a:ext cx="601034" cy="288836"/>
          </a:xfrm>
          <a:prstGeom prst="rect">
            <a:avLst/>
          </a:prstGeom>
        </p:spPr>
      </p:pic>
      <p:pic>
        <p:nvPicPr>
          <p:cNvPr id="87" name="Image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472" y="7962867"/>
            <a:ext cx="601034" cy="288836"/>
          </a:xfrm>
          <a:prstGeom prst="rect">
            <a:avLst/>
          </a:prstGeom>
        </p:spPr>
      </p:pic>
      <p:pic>
        <p:nvPicPr>
          <p:cNvPr id="88" name="Image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5883" y="7962867"/>
            <a:ext cx="601034" cy="288836"/>
          </a:xfrm>
          <a:prstGeom prst="rect">
            <a:avLst/>
          </a:prstGeom>
        </p:spPr>
      </p:pic>
    </p:spTree>
    <p:extLst>
      <p:ext uri="{BB962C8B-B14F-4D97-AF65-F5344CB8AC3E}">
        <p14:creationId xmlns:p14="http://schemas.microsoft.com/office/powerpoint/2010/main" val="315550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arte de visite avec nom de logo et majuscule au début">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3AC6B6-C4EF-427F-B5D4-911AF4E50CF5}">
  <ds:schemaRefs>
    <ds:schemaRef ds:uri="http://schemas.microsoft.com/sharepoint/v3/contenttype/forms"/>
  </ds:schemaRefs>
</ds:datastoreItem>
</file>

<file path=customXml/itemProps2.xml><?xml version="1.0" encoding="utf-8"?>
<ds:datastoreItem xmlns:ds="http://schemas.openxmlformats.org/officeDocument/2006/customXml" ds:itemID="{A2F36FFD-7C24-47D7-8F42-C960F8D55A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4DCD46B-3945-411C-AF3D-A546813FD7DE}">
  <ds:schemaRefs>
    <ds:schemaRef ds:uri="http://purl.org/dc/terms/"/>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33</Words>
  <Application>Microsoft Office PowerPoint</Application>
  <PresentationFormat>Personnalisé</PresentationFormat>
  <Paragraphs>10</Paragraphs>
  <Slides>1</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Cambria</vt:lpstr>
      <vt:lpstr>Carte de visite avec nom de logo et majuscule au début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2013-07-30T12:17:19Z</dcterms:created>
  <dcterms:modified xsi:type="dcterms:W3CDTF">2013-12-16T11:50:45Z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