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7" r:id="rId5"/>
    <p:sldId id="265" r:id="rId6"/>
    <p:sldId id="266" r:id="rId7"/>
    <p:sldId id="264" r:id="rId8"/>
    <p:sldId id="267" r:id="rId9"/>
    <p:sldId id="268" r:id="rId10"/>
    <p:sldId id="269" r:id="rId11"/>
    <p:sldId id="270" r:id="rId12"/>
    <p:sldId id="271" r:id="rId13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70" autoAdjust="0"/>
    <p:restoredTop sz="95753" autoAdjust="0"/>
  </p:normalViewPr>
  <p:slideViewPr>
    <p:cSldViewPr>
      <p:cViewPr varScale="1">
        <p:scale>
          <a:sx n="101" d="100"/>
          <a:sy n="101" d="100"/>
        </p:scale>
        <p:origin x="138" y="6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8" d="100"/>
          <a:sy n="98" d="100"/>
        </p:scale>
        <p:origin x="276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10693144"/>
        <c:axId val="410693536"/>
      </c:barChart>
      <c:catAx>
        <c:axId val="410693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0693536"/>
        <c:crosses val="autoZero"/>
        <c:auto val="1"/>
        <c:lblAlgn val="ctr"/>
        <c:lblOffset val="100"/>
        <c:noMultiLvlLbl val="0"/>
      </c:catAx>
      <c:valAx>
        <c:axId val="4106935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10693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fld id="{9E3CDE83-DAB7-48AF-B3D7-17AC27B82CD4}" type="datetime1">
              <a:rPr lang="fr-FR" smtClean="0"/>
              <a:t>26/12/2013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r>
              <a:rPr lang="fr-FR" dirty="0" smtClean="0"/>
              <a:t>‹#›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0847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fld id="{EC6C52FA-B07E-4BE6-B8CE-BF04398D0E13}" type="datetime1">
              <a:rPr lang="fr-FR" smtClean="0"/>
              <a:pPr/>
              <a:t>26/12/2013</a:t>
            </a:fld>
            <a:endParaRPr lang="fr-FR" dirty="0"/>
          </a:p>
        </p:txBody>
      </p:sp>
      <p:sp>
        <p:nvSpPr>
          <p:cNvPr id="4" name="Espace réservé de l’image des diapositives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dirty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dirty="0" smtClean="0"/>
              <a:t>Modifiez les styles du texte du masque</a:t>
            </a:r>
          </a:p>
          <a:p>
            <a:pPr lvl="1" rtl="0"/>
            <a:r>
              <a:rPr lang="fr-FR" dirty="0" smtClean="0"/>
              <a:t>Deuxième niveau</a:t>
            </a:r>
          </a:p>
          <a:p>
            <a:pPr lvl="2" rtl="0"/>
            <a:r>
              <a:rPr lang="fr-FR" dirty="0" smtClean="0"/>
              <a:t>Troisième niveau</a:t>
            </a:r>
          </a:p>
          <a:p>
            <a:pPr lvl="3" rtl="0"/>
            <a:r>
              <a:rPr lang="fr-FR" dirty="0" smtClean="0"/>
              <a:t>Quatrième niveau</a:t>
            </a:r>
          </a:p>
          <a:p>
            <a:pPr lvl="4" rtl="0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r>
              <a:rPr lang="fr-FR" dirty="0" smtClean="0"/>
              <a:t>‹#›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7619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 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"/>
              <a:t>Pour remplacer cette image, sélectionnez-la et supprimez-la. Cliquez ensuite sur l’icône Insérer une image pour la remplacer par une de vos images.</a:t>
            </a:r>
            <a:endParaRPr lang="en-US" dirty="0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602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ctrTitle"/>
          </p:nvPr>
        </p:nvSpPr>
        <p:spPr>
          <a:xfrm>
            <a:off x="5638800" y="304801"/>
            <a:ext cx="5486400" cy="2514599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 2"/>
          <p:cNvSpPr>
            <a:spLocks noGrp="1"/>
          </p:cNvSpPr>
          <p:nvPr>
            <p:ph type="subTitle" idx="1"/>
          </p:nvPr>
        </p:nvSpPr>
        <p:spPr>
          <a:xfrm>
            <a:off x="5638800" y="2895600"/>
            <a:ext cx="5486400" cy="914400"/>
          </a:xfrm>
        </p:spPr>
        <p:txBody>
          <a:bodyPr rtlCol="0"/>
          <a:lstStyle>
            <a:lvl1pPr marL="0" indent="0" algn="l" rtl="0">
              <a:spcBef>
                <a:spcPts val="1200"/>
              </a:spcBef>
              <a:buNone/>
              <a:defRPr sz="24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fr-FR" dirty="0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053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 dirty="0" smtClean="0"/>
              <a:t>Modifiez les styles du texte du masque</a:t>
            </a:r>
          </a:p>
          <a:p>
            <a:pPr lvl="1" rtl="0"/>
            <a:r>
              <a:rPr lang="fr-FR" dirty="0" smtClean="0"/>
              <a:t>Deuxième niveau</a:t>
            </a:r>
          </a:p>
          <a:p>
            <a:pPr lvl="2" rtl="0"/>
            <a:r>
              <a:rPr lang="fr-FR" dirty="0" smtClean="0"/>
              <a:t>Troisième niveau</a:t>
            </a:r>
          </a:p>
          <a:p>
            <a:pPr lvl="3" rtl="0"/>
            <a:r>
              <a:rPr lang="fr-FR" dirty="0" smtClean="0"/>
              <a:t>Quatrième niveau</a:t>
            </a:r>
          </a:p>
          <a:p>
            <a:pPr lvl="4" rtl="0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DBBA62-A9E2-46F8-BC0F-09F5EBBF0DD4}" type="datetime1">
              <a:rPr lang="fr-FR" smtClean="0"/>
              <a:pPr/>
              <a:t>26/12/2013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fr-FR" dirty="0" smtClean="0"/>
              <a:t>‹#›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451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9296400" y="365125"/>
            <a:ext cx="1828800" cy="5654675"/>
          </a:xfrm>
        </p:spPr>
        <p:txBody>
          <a:bodyPr vert="eaVert" rtlCol="0"/>
          <a:lstStyle/>
          <a:p>
            <a:pPr rtl="0"/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>
          <a:xfrm>
            <a:off x="1066800" y="365125"/>
            <a:ext cx="8001000" cy="5654675"/>
          </a:xfrm>
        </p:spPr>
        <p:txBody>
          <a:bodyPr vert="eaVert" rtlCol="0"/>
          <a:lstStyle/>
          <a:p>
            <a:pPr lvl="0" rtl="0"/>
            <a:r>
              <a:rPr lang="fr-FR" dirty="0" smtClean="0"/>
              <a:t>Modifiez les styles du texte du masque</a:t>
            </a:r>
          </a:p>
          <a:p>
            <a:pPr lvl="1" rtl="0"/>
            <a:r>
              <a:rPr lang="fr-FR" dirty="0" smtClean="0"/>
              <a:t>Deuxième niveau</a:t>
            </a:r>
          </a:p>
          <a:p>
            <a:pPr lvl="2" rtl="0"/>
            <a:r>
              <a:rPr lang="fr-FR" dirty="0" smtClean="0"/>
              <a:t>Troisième niveau</a:t>
            </a:r>
          </a:p>
          <a:p>
            <a:pPr lvl="3" rtl="0"/>
            <a:r>
              <a:rPr lang="fr-FR" dirty="0" smtClean="0"/>
              <a:t>Quatrième niveau</a:t>
            </a:r>
          </a:p>
          <a:p>
            <a:pPr lvl="4" rtl="0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3B0F534-032F-4508-91E7-8FD7C55CF697}" type="datetime1">
              <a:rPr lang="fr-FR" smtClean="0"/>
              <a:pPr/>
              <a:t>26/12/2013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fr-FR" dirty="0" smtClean="0"/>
              <a:t>‹#›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73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 dirty="0" smtClean="0"/>
              <a:t>Modifiez les styles du texte du masque</a:t>
            </a:r>
          </a:p>
          <a:p>
            <a:pPr lvl="1" rtl="0"/>
            <a:r>
              <a:rPr lang="fr-FR" dirty="0" smtClean="0"/>
              <a:t>Deuxième niveau</a:t>
            </a:r>
          </a:p>
          <a:p>
            <a:pPr lvl="2" rtl="0"/>
            <a:r>
              <a:rPr lang="fr-FR" dirty="0" smtClean="0"/>
              <a:t>Troisième niveau</a:t>
            </a:r>
          </a:p>
          <a:p>
            <a:pPr lvl="3" rtl="0"/>
            <a:r>
              <a:rPr lang="fr-FR" dirty="0" smtClean="0"/>
              <a:t>Quatrième niveau</a:t>
            </a:r>
          </a:p>
          <a:p>
            <a:pPr lvl="4" rtl="0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3183F9F-FC4B-4D96-8098-3CB5718A28E2}" type="datetime1">
              <a:rPr lang="fr-FR" smtClean="0"/>
              <a:pPr/>
              <a:t>26/12/2013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fr-FR" dirty="0" smtClean="0"/>
              <a:t>‹#›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30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060450" y="1676401"/>
            <a:ext cx="10058400" cy="1752600"/>
          </a:xfrm>
        </p:spPr>
        <p:txBody>
          <a:bodyPr rtlCol="0" anchor="b">
            <a:normAutofit/>
          </a:bodyPr>
          <a:lstStyle>
            <a:lvl1pPr algn="l" rtl="0">
              <a:defRPr sz="4800"/>
            </a:lvl1pPr>
          </a:lstStyle>
          <a:p>
            <a:pPr rtl="0"/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060450" y="3581400"/>
            <a:ext cx="10058400" cy="1143000"/>
          </a:xfrm>
        </p:spPr>
        <p:txBody>
          <a:bodyPr rtlCol="0"/>
          <a:lstStyle>
            <a:lvl1pPr marL="0" indent="0" algn="l" rtl="0">
              <a:spcBef>
                <a:spcPts val="12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dirty="0" smtClean="0"/>
              <a:t>Modifiez les styles du texte du masque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952F5C9-8EEB-4C03-9F29-D625445145EF}" type="datetime1">
              <a:rPr lang="fr-FR" smtClean="0"/>
              <a:pPr/>
              <a:t>26/12/2013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fr-FR" dirty="0" smtClean="0"/>
              <a:t>‹#›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66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 2"/>
          <p:cNvSpPr>
            <a:spLocks noGrp="1"/>
          </p:cNvSpPr>
          <p:nvPr>
            <p:ph sz="half" idx="1"/>
          </p:nvPr>
        </p:nvSpPr>
        <p:spPr>
          <a:xfrm>
            <a:off x="1066800" y="1676401"/>
            <a:ext cx="4846320" cy="4343400"/>
          </a:xfrm>
        </p:spPr>
        <p:txBody>
          <a:bodyPr rtlCol="0"/>
          <a:lstStyle/>
          <a:p>
            <a:pPr lvl="0" rtl="0"/>
            <a:r>
              <a:rPr lang="fr-FR" dirty="0" smtClean="0"/>
              <a:t>Modifiez les styles du texte du masque</a:t>
            </a:r>
          </a:p>
          <a:p>
            <a:pPr lvl="1" rtl="0"/>
            <a:r>
              <a:rPr lang="fr-FR" dirty="0" smtClean="0"/>
              <a:t>Deuxième niveau</a:t>
            </a:r>
          </a:p>
          <a:p>
            <a:pPr lvl="2" rtl="0"/>
            <a:r>
              <a:rPr lang="fr-FR" dirty="0" smtClean="0"/>
              <a:t>Troisième niveau</a:t>
            </a:r>
          </a:p>
          <a:p>
            <a:pPr lvl="3" rtl="0"/>
            <a:r>
              <a:rPr lang="fr-FR" dirty="0" smtClean="0"/>
              <a:t>Quatrième niveau</a:t>
            </a:r>
          </a:p>
          <a:p>
            <a:pPr lvl="4" rtl="0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 3"/>
          <p:cNvSpPr>
            <a:spLocks noGrp="1"/>
          </p:cNvSpPr>
          <p:nvPr>
            <p:ph sz="half" idx="2"/>
          </p:nvPr>
        </p:nvSpPr>
        <p:spPr>
          <a:xfrm>
            <a:off x="6278880" y="1676401"/>
            <a:ext cx="4846320" cy="4343400"/>
          </a:xfrm>
        </p:spPr>
        <p:txBody>
          <a:bodyPr rtlCol="0"/>
          <a:lstStyle/>
          <a:p>
            <a:pPr lvl="0" rtl="0"/>
            <a:r>
              <a:rPr lang="fr-FR" dirty="0" smtClean="0"/>
              <a:t>Modifiez les styles du texte du masque</a:t>
            </a:r>
          </a:p>
          <a:p>
            <a:pPr lvl="1" rtl="0"/>
            <a:r>
              <a:rPr lang="fr-FR" dirty="0" smtClean="0"/>
              <a:t>Deuxième niveau</a:t>
            </a:r>
          </a:p>
          <a:p>
            <a:pPr lvl="2" rtl="0"/>
            <a:r>
              <a:rPr lang="fr-FR" dirty="0" smtClean="0"/>
              <a:t>Troisième niveau</a:t>
            </a:r>
          </a:p>
          <a:p>
            <a:pPr lvl="3" rtl="0"/>
            <a:r>
              <a:rPr lang="fr-FR" dirty="0" smtClean="0"/>
              <a:t>Quatrième niveau</a:t>
            </a:r>
          </a:p>
          <a:p>
            <a:pPr lvl="4" rtl="0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A587E2F-8393-4B07-837A-29AFA2697090}" type="datetime1">
              <a:rPr lang="fr-FR" smtClean="0"/>
              <a:pPr/>
              <a:t>26/12/2013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fr-FR" dirty="0" smtClean="0"/>
              <a:t>‹#›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0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066800" y="1681163"/>
            <a:ext cx="4846320" cy="823912"/>
          </a:xfrm>
        </p:spPr>
        <p:txBody>
          <a:bodyPr rtlCol="0" anchor="ctr"/>
          <a:lstStyle>
            <a:lvl1pPr marL="0" indent="0" algn="l" rtl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fr-FR" dirty="0" smtClean="0"/>
              <a:t>Modifiez les styles du texte du masque</a:t>
            </a:r>
            <a:endParaRPr lang="fr-FR" dirty="0"/>
          </a:p>
        </p:txBody>
      </p:sp>
      <p:sp>
        <p:nvSpPr>
          <p:cNvPr id="4" name="Espace réservé du contenu 3"/>
          <p:cNvSpPr>
            <a:spLocks noGrp="1"/>
          </p:cNvSpPr>
          <p:nvPr>
            <p:ph sz="half" idx="2"/>
          </p:nvPr>
        </p:nvSpPr>
        <p:spPr>
          <a:xfrm>
            <a:off x="1066800" y="2505075"/>
            <a:ext cx="4846320" cy="3514725"/>
          </a:xfrm>
        </p:spPr>
        <p:txBody>
          <a:bodyPr rtlCol="0"/>
          <a:lstStyle/>
          <a:p>
            <a:pPr lvl="0" rtl="0"/>
            <a:r>
              <a:rPr lang="fr-FR" dirty="0" smtClean="0"/>
              <a:t>Modifiez les styles du texte du masque</a:t>
            </a:r>
          </a:p>
          <a:p>
            <a:pPr lvl="1" rtl="0"/>
            <a:r>
              <a:rPr lang="fr-FR" dirty="0" smtClean="0"/>
              <a:t>Deuxième niveau</a:t>
            </a:r>
          </a:p>
          <a:p>
            <a:pPr lvl="2" rtl="0"/>
            <a:r>
              <a:rPr lang="fr-FR" dirty="0" smtClean="0"/>
              <a:t>Troisième niveau</a:t>
            </a:r>
          </a:p>
          <a:p>
            <a:pPr lvl="3" rtl="0"/>
            <a:r>
              <a:rPr lang="fr-FR" dirty="0" smtClean="0"/>
              <a:t>Quatrième niveau</a:t>
            </a:r>
          </a:p>
          <a:p>
            <a:pPr lvl="4" rtl="0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 4"/>
          <p:cNvSpPr>
            <a:spLocks noGrp="1"/>
          </p:cNvSpPr>
          <p:nvPr>
            <p:ph type="body" sz="quarter" idx="3"/>
          </p:nvPr>
        </p:nvSpPr>
        <p:spPr>
          <a:xfrm>
            <a:off x="6278880" y="1681163"/>
            <a:ext cx="4846320" cy="823912"/>
          </a:xfrm>
        </p:spPr>
        <p:txBody>
          <a:bodyPr rtlCol="0" anchor="ctr"/>
          <a:lstStyle>
            <a:lvl1pPr marL="0" indent="0" algn="l" rtl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fr-FR" dirty="0" smtClean="0"/>
              <a:t>Modifiez les styles du texte du masque</a:t>
            </a:r>
            <a:endParaRPr lang="fr-FR" dirty="0"/>
          </a:p>
        </p:txBody>
      </p:sp>
      <p:sp>
        <p:nvSpPr>
          <p:cNvPr id="6" name="Espace réservé du contenu 5"/>
          <p:cNvSpPr>
            <a:spLocks noGrp="1"/>
          </p:cNvSpPr>
          <p:nvPr>
            <p:ph sz="quarter" idx="4"/>
          </p:nvPr>
        </p:nvSpPr>
        <p:spPr>
          <a:xfrm>
            <a:off x="6278880" y="2505075"/>
            <a:ext cx="4846320" cy="3514725"/>
          </a:xfrm>
        </p:spPr>
        <p:txBody>
          <a:bodyPr rtlCol="0"/>
          <a:lstStyle/>
          <a:p>
            <a:pPr lvl="0" rtl="0"/>
            <a:r>
              <a:rPr lang="fr-FR" dirty="0" smtClean="0"/>
              <a:t>Modifiez les styles du texte du masque</a:t>
            </a:r>
          </a:p>
          <a:p>
            <a:pPr lvl="1" rtl="0"/>
            <a:r>
              <a:rPr lang="fr-FR" dirty="0" smtClean="0"/>
              <a:t>Deuxième niveau</a:t>
            </a:r>
          </a:p>
          <a:p>
            <a:pPr lvl="2" rtl="0"/>
            <a:r>
              <a:rPr lang="fr-FR" dirty="0" smtClean="0"/>
              <a:t>Troisième niveau</a:t>
            </a:r>
          </a:p>
          <a:p>
            <a:pPr lvl="3" rtl="0"/>
            <a:r>
              <a:rPr lang="fr-FR" dirty="0" smtClean="0"/>
              <a:t>Quatrième niveau</a:t>
            </a:r>
          </a:p>
          <a:p>
            <a:pPr lvl="4" rtl="0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F60ADC2-B127-40BE-ABC8-FAE36FA17B72}" type="datetime1">
              <a:rPr lang="fr-FR" smtClean="0"/>
              <a:pPr/>
              <a:t>26/12/2013</a:t>
            </a:fld>
            <a:endParaRPr lang="fr-FR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9" name="Espace réservé du numéro de diapositive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fr-FR" dirty="0" smtClean="0"/>
              <a:t>‹#›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242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08A7007-BEBF-47FC-9B9A-8C14F02915F1}" type="datetime1">
              <a:rPr lang="fr-FR" smtClean="0"/>
              <a:pPr/>
              <a:t>26/12/2013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fr-FR" dirty="0" smtClean="0"/>
              <a:t>‹#›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09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237926E-EAED-4B44-9550-1AC48089B430}" type="datetime1">
              <a:rPr lang="fr-FR" smtClean="0"/>
              <a:pPr/>
              <a:t>26/12/2013</a:t>
            </a:fld>
            <a:endParaRPr lang="fr-FR" dirty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fr-FR" dirty="0" smtClean="0"/>
              <a:t>‹#›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12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7"/>
          <p:cNvSpPr/>
          <p:nvPr/>
        </p:nvSpPr>
        <p:spPr>
          <a:xfrm>
            <a:off x="0" y="0"/>
            <a:ext cx="7467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 2"/>
          <p:cNvSpPr>
            <a:spLocks noGrp="1"/>
          </p:cNvSpPr>
          <p:nvPr>
            <p:ph idx="1"/>
          </p:nvPr>
        </p:nvSpPr>
        <p:spPr>
          <a:xfrm>
            <a:off x="609600" y="838200"/>
            <a:ext cx="6172200" cy="5181601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fr-FR" dirty="0" smtClean="0"/>
              <a:t>Modifiez les styles du texte du masque</a:t>
            </a:r>
          </a:p>
          <a:p>
            <a:pPr lvl="1" rtl="0"/>
            <a:r>
              <a:rPr lang="fr-FR" dirty="0" smtClean="0"/>
              <a:t>Deuxième niveau</a:t>
            </a:r>
          </a:p>
          <a:p>
            <a:pPr lvl="2" rtl="0"/>
            <a:r>
              <a:rPr lang="fr-FR" dirty="0" smtClean="0"/>
              <a:t>Troisième niveau</a:t>
            </a:r>
          </a:p>
          <a:p>
            <a:pPr lvl="3" rtl="0"/>
            <a:r>
              <a:rPr lang="fr-FR" dirty="0" smtClean="0"/>
              <a:t>Quatrième niveau</a:t>
            </a:r>
          </a:p>
          <a:p>
            <a:pPr lvl="4" rtl="0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7924802" y="3124200"/>
            <a:ext cx="3657600" cy="2895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 dirty="0" smtClean="0"/>
              <a:t>Modifiez les styles du texte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95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7"/>
          <p:cNvSpPr/>
          <p:nvPr/>
        </p:nvSpPr>
        <p:spPr>
          <a:xfrm>
            <a:off x="7239000" y="0"/>
            <a:ext cx="228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7924801" y="3124200"/>
            <a:ext cx="3657600" cy="2895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 dirty="0" smtClean="0"/>
              <a:t>Modifiez les styles du texte du masque</a:t>
            </a:r>
            <a:endParaRPr lang="fr-FR" dirty="0"/>
          </a:p>
        </p:txBody>
      </p:sp>
      <p:sp>
        <p:nvSpPr>
          <p:cNvPr id="3" name="Espace réservé d’image 2"/>
          <p:cNvSpPr>
            <a:spLocks noGrp="1"/>
          </p:cNvSpPr>
          <p:nvPr>
            <p:ph type="pic" idx="1"/>
          </p:nvPr>
        </p:nvSpPr>
        <p:spPr>
          <a:xfrm>
            <a:off x="0" y="0"/>
            <a:ext cx="7239000" cy="6858000"/>
          </a:xfrm>
          <a:solidFill>
            <a:schemeClr val="bg1"/>
          </a:solidFill>
        </p:spPr>
        <p:txBody>
          <a:bodyPr tIns="36576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41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066800" y="1676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dirty="0" smtClean="0"/>
              <a:t>Modifiez les styles du texte du masque</a:t>
            </a:r>
          </a:p>
          <a:p>
            <a:pPr lvl="1" rtl="0"/>
            <a:r>
              <a:rPr lang="fr-FR" dirty="0" smtClean="0"/>
              <a:t>Deuxième niveau</a:t>
            </a:r>
          </a:p>
          <a:p>
            <a:pPr lvl="2" rtl="0"/>
            <a:r>
              <a:rPr lang="fr-FR" dirty="0" smtClean="0"/>
              <a:t>Troisième niveau</a:t>
            </a:r>
          </a:p>
          <a:p>
            <a:pPr lvl="3" rtl="0"/>
            <a:r>
              <a:rPr lang="fr-FR" dirty="0" smtClean="0"/>
              <a:t>Quatrième niveau</a:t>
            </a:r>
          </a:p>
          <a:p>
            <a:pPr lvl="4" rtl="0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8534400" y="6392562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9B492-223B-4942-915A-1C83E8ABFDCB}" type="datetime1">
              <a:rPr lang="fr-FR" smtClean="0"/>
              <a:pPr/>
              <a:t>26/12/2013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3"/>
          </p:nvPr>
        </p:nvSpPr>
        <p:spPr>
          <a:xfrm>
            <a:off x="1070918" y="6392562"/>
            <a:ext cx="7082481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4"/>
          </p:nvPr>
        </p:nvSpPr>
        <p:spPr>
          <a:xfrm>
            <a:off x="10058400" y="6392562"/>
            <a:ext cx="10668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fr-FR" dirty="0" smtClean="0"/>
              <a:t>‹#›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9209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-FR" dirty="0" smtClean="0"/>
              <a:t>Disposition Titre</a:t>
            </a:r>
            <a:endParaRPr lang="fr-FR" dirty="0"/>
          </a:p>
        </p:txBody>
      </p:sp>
      <p:sp>
        <p:nvSpPr>
          <p:cNvPr id="3" name="Sous-titre 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fr-FR" dirty="0" smtClean="0"/>
              <a:t>Sous-titre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60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 smtClean="0"/>
              <a:t>Disposition Image avec légende</a:t>
            </a:r>
            <a:endParaRPr lang="fr-FR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fr-FR" dirty="0" smtClean="0"/>
              <a:t>Légende</a:t>
            </a:r>
            <a:endParaRPr lang="fr-FR" dirty="0"/>
          </a:p>
        </p:txBody>
      </p:sp>
      <p:pic>
        <p:nvPicPr>
          <p:cNvPr id="5" name="Espace réservé d’image 4" descr="Joueurs de basketball effectuant un geste de ralliement" title="Exemple d’image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305338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 smtClean="0"/>
              <a:t>Disposition Titre et contenu  avec liste</a:t>
            </a:r>
            <a:endParaRPr lang="fr-FR" dirty="0"/>
          </a:p>
        </p:txBody>
      </p:sp>
      <p:sp>
        <p:nvSpPr>
          <p:cNvPr id="3" name="Espace réservé du contenu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fr-FR" dirty="0" smtClean="0"/>
              <a:t>Ajoutez votre première puce ici</a:t>
            </a:r>
          </a:p>
          <a:p>
            <a:pPr rtl="0"/>
            <a:r>
              <a:rPr lang="fr-FR" dirty="0" smtClean="0"/>
              <a:t>Ajoutez votre deuxième puce ici</a:t>
            </a:r>
          </a:p>
          <a:p>
            <a:pPr rtl="0"/>
            <a:r>
              <a:rPr lang="fr-FR" dirty="0" smtClean="0"/>
              <a:t>Ajoutez votre troisième puce ici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508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 smtClean="0"/>
              <a:t>Disposition Contenu avec légende</a:t>
            </a:r>
            <a:endParaRPr lang="fr-FR" dirty="0"/>
          </a:p>
        </p:txBody>
      </p:sp>
      <p:graphicFrame>
        <p:nvGraphicFramePr>
          <p:cNvPr id="10" name="Espace réservé du contenu 9" descr="Histogramme groupé" title="Graphiqu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4007341"/>
              </p:ext>
            </p:extLst>
          </p:nvPr>
        </p:nvGraphicFramePr>
        <p:xfrm>
          <a:off x="609600" y="838200"/>
          <a:ext cx="61722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fr-FR" dirty="0" smtClean="0"/>
              <a:t>Légende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957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 smtClean="0"/>
              <a:t>Disposition Deux contenus avec table</a:t>
            </a:r>
            <a:endParaRPr lang="fr-FR" dirty="0"/>
          </a:p>
        </p:txBody>
      </p:sp>
      <p:sp>
        <p:nvSpPr>
          <p:cNvPr id="3" name="Espace réservé du contenu 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fr-FR" dirty="0" smtClean="0"/>
              <a:t>Première puce ici</a:t>
            </a:r>
          </a:p>
          <a:p>
            <a:pPr rtl="0"/>
            <a:r>
              <a:rPr lang="fr-FR" dirty="0" smtClean="0"/>
              <a:t>Deuxième puce ici</a:t>
            </a:r>
          </a:p>
          <a:p>
            <a:pPr rtl="0"/>
            <a:r>
              <a:rPr lang="fr-FR" dirty="0" smtClean="0"/>
              <a:t>Troisième puce ici</a:t>
            </a:r>
            <a:endParaRPr lang="fr-FR" dirty="0"/>
          </a:p>
        </p:txBody>
      </p:sp>
      <p:graphicFrame>
        <p:nvGraphicFramePr>
          <p:cNvPr id="5" name="Espace réservé du contenu 4" descr="Exemple de tableau avec 3 colonnes et 4 lignes" title="Tableau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73654626"/>
              </p:ext>
            </p:extLst>
          </p:nvPr>
        </p:nvGraphicFramePr>
        <p:xfrm>
          <a:off x="6278563" y="1676400"/>
          <a:ext cx="4846638" cy="2209800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1615546"/>
                <a:gridCol w="1615546"/>
                <a:gridCol w="1615546"/>
              </a:tblGrid>
              <a:tr h="552450">
                <a:tc>
                  <a:txBody>
                    <a:bodyPr/>
                    <a:lstStyle/>
                    <a:p>
                      <a:pPr algn="ctr" rtl="0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dirty="0" smtClean="0"/>
                        <a:t>Groupe 1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dirty="0" smtClean="0"/>
                        <a:t>Groupe 2</a:t>
                      </a:r>
                      <a:endParaRPr lang="fr-FR" dirty="0"/>
                    </a:p>
                  </a:txBody>
                  <a:tcPr anchor="ctr"/>
                </a:tc>
              </a:tr>
              <a:tr h="552450">
                <a:tc>
                  <a:txBody>
                    <a:bodyPr/>
                    <a:lstStyle/>
                    <a:p>
                      <a:pPr algn="ctr" rtl="0"/>
                      <a:r>
                        <a:rPr lang="fr-FR" dirty="0" smtClean="0"/>
                        <a:t>Cours 1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dirty="0" smtClean="0"/>
                        <a:t>82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dirty="0" smtClean="0"/>
                        <a:t>95</a:t>
                      </a:r>
                      <a:endParaRPr lang="fr-FR" dirty="0"/>
                    </a:p>
                  </a:txBody>
                  <a:tcPr anchor="ctr"/>
                </a:tc>
              </a:tr>
              <a:tr h="552450">
                <a:tc>
                  <a:txBody>
                    <a:bodyPr/>
                    <a:lstStyle/>
                    <a:p>
                      <a:pPr algn="ctr" rtl="0"/>
                      <a:r>
                        <a:rPr lang="fr-FR" dirty="0" smtClean="0"/>
                        <a:t>Cours 2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dirty="0" smtClean="0"/>
                        <a:t>76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dirty="0" smtClean="0"/>
                        <a:t>88</a:t>
                      </a:r>
                      <a:endParaRPr lang="fr-FR" dirty="0"/>
                    </a:p>
                  </a:txBody>
                  <a:tcPr anchor="ctr"/>
                </a:tc>
              </a:tr>
              <a:tr h="552450">
                <a:tc>
                  <a:txBody>
                    <a:bodyPr/>
                    <a:lstStyle/>
                    <a:p>
                      <a:pPr algn="ctr" rtl="0"/>
                      <a:r>
                        <a:rPr lang="fr-FR" dirty="0" smtClean="0"/>
                        <a:t>Cours 3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dirty="0" smtClean="0"/>
                        <a:t>84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dirty="0" smtClean="0"/>
                        <a:t>90</a:t>
                      </a:r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839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311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contenu 3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5" name="Espace réservé du texte 4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u contenu 5"/>
          <p:cNvSpPr>
            <a:spLocks noGrp="1"/>
          </p:cNvSpPr>
          <p:nvPr>
            <p:ph sz="quarter" idx="4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879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45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6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ketball 16x9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ketball_16x9.potx" id="{DCF2C791-EE76-41C3-9BB0-21CE31E0B312}" vid="{AA4094CD-6F6C-4074-B677-74FA5D2823E5}"/>
    </a:ext>
  </a:extLst>
</a:theme>
</file>

<file path=ppt/theme/theme2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90F993-4A60-4320-8214-6C61F2B2D8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8D310D-4A5D-4E4B-9AC7-1412ED7A3017}">
  <ds:schemaRefs>
    <ds:schemaRef ds:uri="http://purl.org/dc/terms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D2394A7E-DAA4-49A6-A2E1-C4E8E87306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85</Words>
  <Application>Microsoft Office PowerPoint</Application>
  <PresentationFormat>Grand écran</PresentationFormat>
  <Paragraphs>27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Franklin Gothic Medium</vt:lpstr>
      <vt:lpstr>Impact</vt:lpstr>
      <vt:lpstr>Basketball 16x9</vt:lpstr>
      <vt:lpstr>Disposition Titre</vt:lpstr>
      <vt:lpstr>Disposition Image avec légende</vt:lpstr>
      <vt:lpstr>Disposition Titre et contenu  avec liste</vt:lpstr>
      <vt:lpstr>Disposition Contenu avec légende</vt:lpstr>
      <vt:lpstr>Disposition Deux contenus avec table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2013-07-31T01:42:28Z</dcterms:created>
  <dcterms:modified xsi:type="dcterms:W3CDTF">2013-12-27T06:36:09Z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