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1709" autoAdjust="0"/>
  </p:normalViewPr>
  <p:slideViewPr>
    <p:cSldViewPr snapToGrid="0">
      <p:cViewPr varScale="1">
        <p:scale>
          <a:sx n="118" d="100"/>
          <a:sy n="118" d="100"/>
        </p:scale>
        <p:origin x="120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5233064"/>
        <c:axId val="115233456"/>
      </c:barChart>
      <c:catAx>
        <c:axId val="11523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5233456"/>
        <c:crosses val="autoZero"/>
        <c:auto val="1"/>
        <c:lblAlgn val="ctr"/>
        <c:lblOffset val="100"/>
        <c:noMultiLvlLbl val="0"/>
      </c:catAx>
      <c:valAx>
        <c:axId val="11523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523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fr-FR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fr-FR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fr-FR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fr-FR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fr-FR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fr-FR" noProof="0" dirty="0" smtClean="0"/>
            <a:t>Groupe 1</a:t>
          </a:r>
          <a:endParaRPr lang="fr-FR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fr-FR" noProof="0" dirty="0" smtClean="0"/>
            <a:t>Groupe 2</a:t>
          </a:r>
          <a:endParaRPr lang="fr-FR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fr-FR" noProof="0" dirty="0" smtClean="0"/>
            <a:t>Groupe 3</a:t>
          </a:r>
          <a:endParaRPr lang="fr-FR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fr-FR" noProof="0" dirty="0" smtClean="0"/>
            <a:t>Groupe 4</a:t>
          </a:r>
          <a:endParaRPr lang="fr-FR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fr-FR" noProof="0" dirty="0" smtClean="0"/>
            <a:t>Groupe 5</a:t>
          </a:r>
          <a:endParaRPr lang="fr-FR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/>
            <a:t>Description de la tâche</a:t>
          </a:r>
          <a:endParaRPr lang="fr-FR" sz="2400" kern="1200" noProof="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noProof="0" dirty="0" smtClean="0"/>
            <a:t>Groupe 1</a:t>
          </a:r>
          <a:endParaRPr lang="fr-FR" sz="1500" kern="1200" noProof="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noProof="0" dirty="0" smtClean="0"/>
            <a:t>Groupe 2</a:t>
          </a:r>
          <a:endParaRPr lang="fr-FR" sz="1500" kern="1200" noProof="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noProof="0" dirty="0" smtClean="0"/>
            <a:t>Groupe 3</a:t>
          </a:r>
          <a:endParaRPr lang="fr-FR" sz="1500" kern="1200" noProof="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noProof="0" dirty="0" smtClean="0"/>
            <a:t>Groupe 4</a:t>
          </a:r>
          <a:endParaRPr lang="fr-FR" sz="1500" kern="1200" noProof="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noProof="0" dirty="0" smtClean="0"/>
            <a:t>Groupe 5</a:t>
          </a:r>
          <a:endParaRPr lang="fr-FR" sz="1500" kern="1200" noProof="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6C3B0F4-3837-4E20-AA39-DB6B1F2194E0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5EFF64A7-ED31-469D-9E52-77809F4F7E9D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8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10" name="Rectangle 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C08C93-FD08-47BD-BD06-ABB8ED1BB552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BAFE71-4BC5-479A-8CE7-A49B3647DEEC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28F46D-AE77-4922-B99B-9623A3F6208C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ED3588-6A1B-4218-9B2E-ECDB74E5A17D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E83A50B-D4B9-4743-B1A8-C6531F61DBA3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9084698-F193-47D3-AE0F-67E429B16091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F7F0923-F1C0-418A-A165-0DC0CFD8EDF5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 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 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7" name="Rectangle 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</p:grp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BCEE5-25B9-4184-ABCB-EF61B3E0A991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 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 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10" name="Rectangle 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7A09185-A44F-4503-AB33-BB656B19D2FF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 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 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10" name="Rectangle 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2E7732-8142-497A-9CDF-A494B1E8B248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 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 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8" name="Rectangle 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fld id="{1FACFD33-F7F5-4736-98C7-DF4E0CC8AF8E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</a:t>
            </a:r>
            <a:endParaRPr lang="fr-FR" dirty="0"/>
          </a:p>
        </p:txBody>
      </p:sp>
      <p:sp>
        <p:nvSpPr>
          <p:cNvPr id="7" name="Sous-titre 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 et contenu  avec liste</a:t>
            </a:r>
            <a:endParaRPr lang="fr-FR" dirty="0"/>
          </a:p>
        </p:txBody>
      </p:sp>
      <p:sp>
        <p:nvSpPr>
          <p:cNvPr id="14" name="Espace réservé du contenu 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Ajoutez votre première puce ici</a:t>
            </a:r>
          </a:p>
          <a:p>
            <a:pPr rtl="0"/>
            <a:r>
              <a:rPr lang="fr-FR" dirty="0" smtClean="0"/>
              <a:t>Ajoutez votre deuxième puce ici</a:t>
            </a:r>
          </a:p>
          <a:p>
            <a:pPr rtl="0"/>
            <a:r>
              <a:rPr lang="fr-FR" dirty="0" smtClean="0"/>
              <a:t>Ajoutez votre troisième puce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 et contenu avec graphique</a:t>
            </a:r>
            <a:endParaRPr lang="fr-FR" dirty="0"/>
          </a:p>
        </p:txBody>
      </p:sp>
      <p:graphicFrame>
        <p:nvGraphicFramePr>
          <p:cNvPr id="4" name="Espace réservé du contenu 3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2218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Deux contenus avec table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Première puce ici</a:t>
            </a:r>
          </a:p>
          <a:p>
            <a:pPr rtl="0"/>
            <a:r>
              <a:rPr lang="fr-FR" dirty="0" smtClean="0"/>
              <a:t>Deuxième puce ici</a:t>
            </a:r>
          </a:p>
          <a:p>
            <a:pPr rtl="0"/>
            <a:r>
              <a:rPr lang="fr-FR" dirty="0" smtClean="0"/>
              <a:t>Troisième puce ici</a:t>
            </a:r>
            <a:endParaRPr lang="fr-FR" dirty="0"/>
          </a:p>
        </p:txBody>
      </p:sp>
      <p:graphicFrame>
        <p:nvGraphicFramePr>
          <p:cNvPr id="14" name="Espace réservé du contenu 13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2</a:t>
                      </a:r>
                      <a:endParaRPr lang="fr-FR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Deux contenus 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Première puce ici</a:t>
            </a:r>
          </a:p>
          <a:p>
            <a:pPr rtl="0"/>
            <a:r>
              <a:rPr lang="fr-FR" dirty="0" smtClean="0"/>
              <a:t>Deuxième puce ici</a:t>
            </a:r>
          </a:p>
          <a:p>
            <a:pPr rtl="0"/>
            <a:r>
              <a:rPr lang="fr-FR" dirty="0" smtClean="0"/>
              <a:t>Troisième puce ici</a:t>
            </a:r>
            <a:endParaRPr lang="fr-FR" dirty="0"/>
          </a:p>
        </p:txBody>
      </p:sp>
      <p:graphicFrame>
        <p:nvGraphicFramePr>
          <p:cNvPr id="9" name="Espace réservé du contenu 3" descr="Venn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3908922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 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contenu 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à bandes jaune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Grand écran</PresentationFormat>
  <Paragraphs>35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Conception à bandes jaune 16x9</vt:lpstr>
      <vt:lpstr>Disposition Titre</vt:lpstr>
      <vt:lpstr>Disposition Titre et contenu  avec liste</vt:lpstr>
      <vt:lpstr>Disposition Titre et contenu avec graphique</vt:lpstr>
      <vt:lpstr>Disposition Deux contenus avec table</vt:lpstr>
      <vt:lpstr>Disposition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2013-12-27T08:49:07Z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