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 rtl="0">
      <a:defRPr lang="fr-F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4384" autoAdjust="0"/>
  </p:normalViewPr>
  <p:slideViewPr>
    <p:cSldViewPr>
      <p:cViewPr varScale="1">
        <p:scale>
          <a:sx n="64" d="100"/>
          <a:sy n="64" d="100"/>
        </p:scale>
        <p:origin x="2568" y="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0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CDEF070-C6F0-4421-A5C0-D6A7C97CC2DD}" type="datetime1">
              <a:rPr lang="fr-FR" smtClean="0"/>
              <a:pPr algn="r" rtl="0"/>
              <a:t>27/01/2014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4927E46-C38D-4960-9FA7-F36C189D0C89}" type="datetime1">
              <a:rPr lang="fr-FR" smtClean="0"/>
              <a:pPr/>
              <a:t>27/01/2014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eur droit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ant 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286000" y="7552950"/>
            <a:ext cx="306832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" name="Zone de texte 14"/>
          <p:cNvSpPr txBox="1"/>
          <p:nvPr userDrawn="1"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 de texte 14"/>
          <p:cNvSpPr txBox="1"/>
          <p:nvPr userDrawn="1"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" name="Zone de texte 14"/>
          <p:cNvSpPr txBox="1"/>
          <p:nvPr userDrawn="1"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" name="Zone de texte 14"/>
          <p:cNvSpPr txBox="1"/>
          <p:nvPr userDrawn="1"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0DC335E-BC56-4FA5-9041-5F7BBB10661F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208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NIÈRE BÉBÉ GARÇON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9B611E-7590-4766-87FA-EBA24B69602A}">
  <ds:schemaRefs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</Words>
  <Application>Microsoft Office PowerPoint</Application>
  <PresentationFormat>Personnalisé</PresentationFormat>
  <Paragraphs>31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Calibri</vt:lpstr>
      <vt:lpstr>BANNIÈRE BÉBÉ GARÇON A</vt:lpstr>
      <vt:lpstr>b</vt:lpstr>
      <vt:lpstr>o</vt:lpstr>
      <vt:lpstr>n</vt:lpstr>
      <vt:lpstr>j</vt:lpstr>
      <vt:lpstr>o</vt:lpstr>
      <vt:lpstr>u</vt:lpstr>
      <vt:lpstr>r</vt:lpstr>
      <vt:lpstr>b</vt:lpstr>
      <vt:lpstr>e</vt:lpstr>
      <vt:lpstr>a</vt:lpstr>
      <vt:lpstr>u</vt:lpstr>
      <vt:lpstr>b</vt:lpstr>
      <vt:lpstr>é</vt:lpstr>
      <vt:lpstr>b</vt:lpstr>
      <vt:lpstr>é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2014-01-27T10:52:57Z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