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4" r:id="rId8"/>
    <p:sldId id="266" r:id="rId9"/>
    <p:sldId id="267" r:id="rId10"/>
    <p:sldId id="278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50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277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Modalités d’évaluation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Devoirs hebdomadaires</c:v>
                </c:pt>
                <c:pt idx="1">
                  <c:v>Projets</c:v>
                </c:pt>
                <c:pt idx="2">
                  <c:v>Évaluations</c:v>
                </c:pt>
                <c:pt idx="3">
                  <c:v>Examen final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2486407442761113E-2"/>
          <c:y val="0.86474738276763019"/>
          <c:w val="0.93751359255723887"/>
          <c:h val="0.117112027663208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5F46C7D-8C5B-44B8-885B-72B553DFBDED}">
      <dgm:prSet phldrT="[Texte]"/>
      <dgm:spPr/>
      <dgm:t>
        <a:bodyPr/>
        <a:lstStyle/>
        <a:p>
          <a:r>
            <a:rPr lang="fr-FR" noProof="0" dirty="0"/>
            <a:t>Lecture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fr-FR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fr-FR"/>
        </a:p>
      </dgm:t>
    </dgm:pt>
    <dgm:pt modelId="{9804C411-831F-4DA6-8B1B-9C583352CE3D}">
      <dgm:prSet phldrT="[Texte]"/>
      <dgm:spPr/>
      <dgm:t>
        <a:bodyPr/>
        <a:lstStyle/>
        <a:p>
          <a:r>
            <a:rPr lang="fr-FR" noProof="0" dirty="0"/>
            <a:t>Livres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fr-FR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fr-FR"/>
        </a:p>
      </dgm:t>
    </dgm:pt>
    <dgm:pt modelId="{389C0EFA-19BF-411D-A158-4A1EE8E2C12E}">
      <dgm:prSet phldrT="[Texte]"/>
      <dgm:spPr/>
      <dgm:t>
        <a:bodyPr/>
        <a:lstStyle/>
        <a:p>
          <a:r>
            <a:rPr lang="fr-FR" noProof="0" dirty="0"/>
            <a:t>Articles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fr-FR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fr-FR"/>
        </a:p>
      </dgm:t>
    </dgm:pt>
    <dgm:pt modelId="{C8FCE1D5-0013-443B-BA52-E4A60EA3FE6D}">
      <dgm:prSet phldrT="[Texte]"/>
      <dgm:spPr/>
      <dgm:t>
        <a:bodyPr/>
        <a:lstStyle/>
        <a:p>
          <a:r>
            <a:rPr lang="fr-FR" noProof="0" dirty="0"/>
            <a:t>Projet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fr-FR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fr-FR"/>
        </a:p>
      </dgm:t>
    </dgm:pt>
    <dgm:pt modelId="{4F09627D-7E88-4601-93C1-4E2BFE4319F2}">
      <dgm:prSet phldrT="[Texte]"/>
      <dgm:spPr/>
      <dgm:t>
        <a:bodyPr/>
        <a:lstStyle/>
        <a:p>
          <a:r>
            <a:rPr lang="fr-FR" noProof="0" dirty="0"/>
            <a:t>Fournitures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fr-FR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fr-FR"/>
        </a:p>
      </dgm:t>
    </dgm:pt>
    <dgm:pt modelId="{4E8F3B2F-F18D-4487-BD67-41CFB087905E}">
      <dgm:prSet phldrT="[Texte]"/>
      <dgm:spPr/>
      <dgm:t>
        <a:bodyPr/>
        <a:lstStyle/>
        <a:p>
          <a:r>
            <a:rPr lang="fr-FR" noProof="0" dirty="0"/>
            <a:t>Autres ressources de projet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fr-FR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fr-FR"/>
        </a:p>
      </dgm:t>
    </dgm:pt>
    <dgm:pt modelId="{6A8A74D4-03D1-4937-B8C8-7B38C7EA0260}">
      <dgm:prSet phldrT="[Texte]"/>
      <dgm:spPr/>
      <dgm:t>
        <a:bodyPr/>
        <a:lstStyle/>
        <a:p>
          <a:r>
            <a:rPr lang="fr-FR" noProof="0" dirty="0"/>
            <a:t>Technologies/Outils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fr-FR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fr-FR"/>
        </a:p>
      </dgm:t>
    </dgm:pt>
    <dgm:pt modelId="{13FC20E3-24F3-4E43-BA2C-BFEA9A5E6181}">
      <dgm:prSet phldrT="[Texte]"/>
      <dgm:spPr/>
      <dgm:t>
        <a:bodyPr/>
        <a:lstStyle/>
        <a:p>
          <a:r>
            <a:rPr lang="fr-FR" noProof="0" dirty="0" smtClean="0"/>
            <a:t>Logiciel et matériel</a:t>
          </a:r>
          <a:endParaRPr lang="fr-FR" noProof="0" dirty="0"/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fr-FR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fr-FR"/>
        </a:p>
      </dgm:t>
    </dgm:pt>
    <dgm:pt modelId="{09A103DB-070E-45E2-85EE-FB5E3CD7CAD5}">
      <dgm:prSet phldrT="[Texte]"/>
      <dgm:spPr/>
      <dgm:t>
        <a:bodyPr/>
        <a:lstStyle/>
        <a:p>
          <a:r>
            <a:rPr lang="fr-FR" noProof="0" dirty="0"/>
            <a:t>Web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fr-FR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fr-FR"/>
        </a:p>
      </dgm:t>
    </dgm:pt>
    <dgm:pt modelId="{AB81C759-98AF-444D-BABC-17F825693088}">
      <dgm:prSet phldrT="[Texte]"/>
      <dgm:spPr/>
      <dgm:t>
        <a:bodyPr/>
        <a:lstStyle/>
        <a:p>
          <a:r>
            <a:rPr lang="fr-FR" noProof="0" dirty="0"/>
            <a:t>Autres 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fr-FR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fr-FR"/>
        </a:p>
      </dgm:t>
    </dgm:pt>
    <dgm:pt modelId="{D06C39EA-88FF-491A-A601-2B59DC71888A}">
      <dgm:prSet phldrT="[Texte]"/>
      <dgm:spPr/>
      <dgm:t>
        <a:bodyPr/>
        <a:lstStyle/>
        <a:p>
          <a:r>
            <a:rPr lang="fr-FR" noProof="0" dirty="0"/>
            <a:t>Équipements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fr-FR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fr-FR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1DF2E0B-F034-409C-97BE-B1E077D0166A}">
      <dgm:prSet phldrT="[Texte]"/>
      <dgm:spPr/>
      <dgm:t>
        <a:bodyPr/>
        <a:lstStyle/>
        <a:p>
          <a:r>
            <a:rPr lang="fr-FR" noProof="0" dirty="0"/>
            <a:t>Outils logiciels et web</a:t>
          </a: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fr-FR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fr-FR"/>
        </a:p>
      </dgm:t>
    </dgm:pt>
    <dgm:pt modelId="{9FA67F5C-A2B3-4A17-AA93-5C0AD273B2D5}">
      <dgm:prSet phldrT="[Texte]"/>
      <dgm:spPr/>
      <dgm:t>
        <a:bodyPr/>
        <a:lstStyle/>
        <a:p>
          <a:r>
            <a:rPr lang="fr-FR" noProof="0" dirty="0"/>
            <a:t>Site web de classe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fr-FR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fr-FR"/>
        </a:p>
      </dgm:t>
    </dgm:pt>
    <dgm:pt modelId="{452B5EB4-6ED7-4FA8-A7C4-5C3301C82707}">
      <dgm:prSet phldrT="[Texte]"/>
      <dgm:spPr/>
      <dgm:t>
        <a:bodyPr/>
        <a:lstStyle/>
        <a:p>
          <a:r>
            <a:rPr lang="fr-FR" noProof="0" dirty="0"/>
            <a:t>Applications mobiles et autres applications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fr-FR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fr-FR"/>
        </a:p>
      </dgm:t>
    </dgm:pt>
    <dgm:pt modelId="{911EC251-C7E4-4814-90D4-8D36FE8DEC24}">
      <dgm:prSet phldrT="[Texte]"/>
      <dgm:spPr/>
      <dgm:t>
        <a:bodyPr/>
        <a:lstStyle/>
        <a:p>
          <a:r>
            <a:rPr lang="fr-FR" noProof="0" dirty="0"/>
            <a:t>Réseaux sociaux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fr-FR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fr-FR"/>
        </a:p>
      </dgm:t>
    </dgm:pt>
    <dgm:pt modelId="{BAFD4250-3194-435C-9DB9-26F654B5C03A}">
      <dgm:prSet phldrT="[Texte]"/>
      <dgm:spPr/>
      <dgm:t>
        <a:bodyPr/>
        <a:lstStyle/>
        <a:p>
          <a:r>
            <a:rPr lang="fr-FR" noProof="0" dirty="0"/>
            <a:t>Twitter</a:t>
          </a:r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fr-FR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fr-FR"/>
        </a:p>
      </dgm:t>
    </dgm:pt>
    <dgm:pt modelId="{39865F2F-A0A2-4069-A0A8-DBD105077B60}">
      <dgm:prSet phldrT="[Texte]"/>
      <dgm:spPr/>
      <dgm:t>
        <a:bodyPr/>
        <a:lstStyle/>
        <a:p>
          <a:r>
            <a:rPr lang="fr-FR" noProof="0" dirty="0"/>
            <a:t>Facebook</a:t>
          </a: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fr-FR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fr-FR"/>
        </a:p>
      </dgm:t>
    </dgm:pt>
    <dgm:pt modelId="{3685198B-5321-4885-BEE2-2A3D6DA5B4A6}">
      <dgm:prSet phldrT="[Texte]"/>
      <dgm:spPr/>
      <dgm:t>
        <a:bodyPr/>
        <a:lstStyle/>
        <a:p>
          <a:r>
            <a:rPr lang="fr-FR" noProof="0" dirty="0"/>
            <a:t>Labos, groupes d’étude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fr-FR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fr-FR"/>
        </a:p>
      </dgm:t>
    </dgm:pt>
    <dgm:pt modelId="{F2B8E16F-5F5A-4339-B42D-A1EA3A873A66}">
      <dgm:prSet phldrT="[Texte]"/>
      <dgm:spPr/>
      <dgm:t>
        <a:bodyPr/>
        <a:lstStyle/>
        <a:p>
          <a:r>
            <a:rPr lang="fr-FR" noProof="0" dirty="0"/>
            <a:t>Labos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fr-FR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fr-FR"/>
        </a:p>
      </dgm:t>
    </dgm:pt>
    <dgm:pt modelId="{E25008CC-3EBF-4262-B825-01A46F1E088F}">
      <dgm:prSet phldrT="[Texte]"/>
      <dgm:spPr/>
      <dgm:t>
        <a:bodyPr/>
        <a:lstStyle/>
        <a:p>
          <a:r>
            <a:rPr lang="fr-FR" noProof="0" dirty="0"/>
            <a:t>Groupes d’étude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fr-FR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fr-FR"/>
        </a:p>
      </dgm:t>
    </dgm:pt>
    <dgm:pt modelId="{C22B14A1-CEB5-4C85-A079-329A0D631FC4}">
      <dgm:prSet phldrT="[Texte]"/>
      <dgm:spPr/>
      <dgm:t>
        <a:bodyPr/>
        <a:lstStyle/>
        <a:p>
          <a:r>
            <a:rPr lang="fr-FR" noProof="0" dirty="0"/>
            <a:t>Autres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fr-FR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fr-FR"/>
        </a:p>
      </dgm:t>
    </dgm:pt>
    <dgm:pt modelId="{D7533782-3A8A-442A-9F24-8DC26FC5B3E3}">
      <dgm:prSet phldrT="[Texte]"/>
      <dgm:spPr/>
      <dgm:t>
        <a:bodyPr/>
        <a:lstStyle/>
        <a:p>
          <a:r>
            <a:rPr lang="fr-FR" noProof="0" dirty="0"/>
            <a:t>Outils de collaboration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fr-FR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fr-FR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fr-FR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fr-FR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fr-FR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fr-FR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fr-FR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fr-FR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D1E1409-B4D1-4074-90A1-337E7AFD5784}">
      <dgm:prSet phldrT="[Texte]"/>
      <dgm:spPr/>
      <dgm:t>
        <a:bodyPr/>
        <a:lstStyle/>
        <a:p>
          <a:r>
            <a:rPr lang="fr-FR" noProof="0" dirty="0"/>
            <a:t>E-mail</a:t>
          </a: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fr-FR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fr-FR"/>
        </a:p>
      </dgm:t>
    </dgm:pt>
    <dgm:pt modelId="{13EF7743-F837-4C14-ABD5-BECC83A95EAC}">
      <dgm:prSet phldrT="[Texte]"/>
      <dgm:spPr/>
      <dgm:t>
        <a:bodyPr/>
        <a:lstStyle/>
        <a:p>
          <a:r>
            <a:rPr lang="fr-FR" noProof="0" dirty="0"/>
            <a:t>Téléphone (bureau)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fr-FR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fr-FR"/>
        </a:p>
      </dgm:t>
    </dgm:pt>
    <dgm:pt modelId="{5D68DDC3-675B-4FA3-BF42-6CEC3951F4B2}">
      <dgm:prSet phldrT="[Texte]"/>
      <dgm:spPr/>
      <dgm:t>
        <a:bodyPr/>
        <a:lstStyle/>
        <a:p>
          <a:r>
            <a:rPr lang="fr-FR" noProof="0" dirty="0" smtClean="0"/>
            <a:t>Horaires de bureau</a:t>
          </a:r>
          <a:endParaRPr lang="fr-FR" noProof="0" dirty="0"/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fr-FR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fr-FR"/>
        </a:p>
      </dgm:t>
    </dgm:pt>
    <dgm:pt modelId="{BD6099BC-12AC-4D40-A8D4-95F72DBC6085}">
      <dgm:prSet phldrT="[Texte]"/>
      <dgm:spPr/>
      <dgm:t>
        <a:bodyPr/>
        <a:lstStyle/>
        <a:p>
          <a:r>
            <a:rPr lang="fr-FR" noProof="0" dirty="0"/>
            <a:t>Page web du professeur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fr-FR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fr-FR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925CD-DA96-4108-9F23-AE05A8DA6274}">
      <dsp:nvSpPr>
        <dsp:cNvPr id="0" name=""/>
        <dsp:cNvSpPr/>
      </dsp:nvSpPr>
      <dsp:spPr>
        <a:xfrm rot="5400000">
          <a:off x="5543202" y="-2184964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/>
            <a:t>Livres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/>
            <a:t>Articles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/>
            <a:t>Web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/>
            <a:t>Autres </a:t>
          </a:r>
        </a:p>
      </dsp:txBody>
      <dsp:txXfrm rot="-5400000">
        <a:off x="3220974" y="190069"/>
        <a:ext cx="5673371" cy="976109"/>
      </dsp:txXfrm>
    </dsp:sp>
    <dsp:sp modelId="{08C77654-8D82-4852-ACC6-B961A709AAE1}">
      <dsp:nvSpPr>
        <dsp:cNvPr id="0" name=""/>
        <dsp:cNvSpPr/>
      </dsp:nvSpPr>
      <dsp:spPr>
        <a:xfrm>
          <a:off x="0" y="2048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noProof="0" dirty="0"/>
            <a:t>Lecture</a:t>
          </a:r>
        </a:p>
      </dsp:txBody>
      <dsp:txXfrm>
        <a:off x="66006" y="68054"/>
        <a:ext cx="3088962" cy="1220137"/>
      </dsp:txXfrm>
    </dsp:sp>
    <dsp:sp modelId="{B648B53B-7C1D-42EE-9775-0A07C71CCD98}">
      <dsp:nvSpPr>
        <dsp:cNvPr id="0" name=""/>
        <dsp:cNvSpPr/>
      </dsp:nvSpPr>
      <dsp:spPr>
        <a:xfrm rot="5400000">
          <a:off x="5543202" y="-765207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/>
            <a:t>Fournitures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/>
            <a:t>Équipements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/>
            <a:t>Autres ressources de projet</a:t>
          </a:r>
        </a:p>
      </dsp:txBody>
      <dsp:txXfrm rot="-5400000">
        <a:off x="3220974" y="1609826"/>
        <a:ext cx="5673371" cy="976109"/>
      </dsp:txXfrm>
    </dsp:sp>
    <dsp:sp modelId="{7491B81D-B182-44CE-882F-F2010AEAC0EA}">
      <dsp:nvSpPr>
        <dsp:cNvPr id="0" name=""/>
        <dsp:cNvSpPr/>
      </dsp:nvSpPr>
      <dsp:spPr>
        <a:xfrm>
          <a:off x="0" y="1421806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noProof="0" dirty="0"/>
            <a:t>Projet</a:t>
          </a:r>
        </a:p>
      </dsp:txBody>
      <dsp:txXfrm>
        <a:off x="66006" y="1487812"/>
        <a:ext cx="3088962" cy="1220137"/>
      </dsp:txXfrm>
    </dsp:sp>
    <dsp:sp modelId="{9A1F0921-B0AF-40BC-9415-C3C382387AD4}">
      <dsp:nvSpPr>
        <dsp:cNvPr id="0" name=""/>
        <dsp:cNvSpPr/>
      </dsp:nvSpPr>
      <dsp:spPr>
        <a:xfrm rot="5400000">
          <a:off x="5543202" y="654550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 smtClean="0"/>
            <a:t>Logiciel et matériel</a:t>
          </a:r>
          <a:endParaRPr lang="fr-FR" sz="1400" kern="1200" noProof="0" dirty="0"/>
        </a:p>
      </dsp:txBody>
      <dsp:txXfrm rot="-5400000">
        <a:off x="3220974" y="3029584"/>
        <a:ext cx="5673371" cy="976109"/>
      </dsp:txXfrm>
    </dsp:sp>
    <dsp:sp modelId="{B26A34E9-DEA4-407D-9D6C-64B9AF6AEE61}">
      <dsp:nvSpPr>
        <dsp:cNvPr id="0" name=""/>
        <dsp:cNvSpPr/>
      </dsp:nvSpPr>
      <dsp:spPr>
        <a:xfrm>
          <a:off x="0" y="2841563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noProof="0" dirty="0"/>
            <a:t>Technologies/Outils</a:t>
          </a:r>
        </a:p>
      </dsp:txBody>
      <dsp:txXfrm>
        <a:off x="66006" y="2907569"/>
        <a:ext cx="3088962" cy="1220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3D656-49E3-4846-80B3-9DF4C0678135}">
      <dsp:nvSpPr>
        <dsp:cNvPr id="0" name=""/>
        <dsp:cNvSpPr/>
      </dsp:nvSpPr>
      <dsp:spPr>
        <a:xfrm>
          <a:off x="1092" y="0"/>
          <a:ext cx="2839671" cy="41957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noProof="0" dirty="0"/>
            <a:t>Outils logiciels et web</a:t>
          </a:r>
        </a:p>
      </dsp:txBody>
      <dsp:txXfrm>
        <a:off x="1092" y="0"/>
        <a:ext cx="2839671" cy="1258728"/>
      </dsp:txXfrm>
    </dsp:sp>
    <dsp:sp modelId="{575ED4E3-10E1-44F4-98F2-9E82E73CD01D}">
      <dsp:nvSpPr>
        <dsp:cNvPr id="0" name=""/>
        <dsp:cNvSpPr/>
      </dsp:nvSpPr>
      <dsp:spPr>
        <a:xfrm>
          <a:off x="285059" y="1259087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noProof="0" dirty="0"/>
            <a:t>Site web de classe</a:t>
          </a:r>
        </a:p>
      </dsp:txBody>
      <dsp:txXfrm>
        <a:off x="309202" y="1283230"/>
        <a:ext cx="2223451" cy="776013"/>
      </dsp:txXfrm>
    </dsp:sp>
    <dsp:sp modelId="{FE3E8C9E-4E0C-48C9-B969-45E913CB4CB6}">
      <dsp:nvSpPr>
        <dsp:cNvPr id="0" name=""/>
        <dsp:cNvSpPr/>
      </dsp:nvSpPr>
      <dsp:spPr>
        <a:xfrm>
          <a:off x="285059" y="2210201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noProof="0" dirty="0"/>
            <a:t>Outils de collaboration</a:t>
          </a:r>
        </a:p>
      </dsp:txBody>
      <dsp:txXfrm>
        <a:off x="309202" y="2234344"/>
        <a:ext cx="2223451" cy="776013"/>
      </dsp:txXfrm>
    </dsp:sp>
    <dsp:sp modelId="{96B6F13E-4C71-4B33-9AE7-68769BCA1885}">
      <dsp:nvSpPr>
        <dsp:cNvPr id="0" name=""/>
        <dsp:cNvSpPr/>
      </dsp:nvSpPr>
      <dsp:spPr>
        <a:xfrm>
          <a:off x="285059" y="3161316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noProof="0" dirty="0"/>
            <a:t>Applications mobiles et autres applications</a:t>
          </a:r>
        </a:p>
      </dsp:txBody>
      <dsp:txXfrm>
        <a:off x="309202" y="3185459"/>
        <a:ext cx="2223451" cy="776013"/>
      </dsp:txXfrm>
    </dsp:sp>
    <dsp:sp modelId="{36A5E784-0575-4B9A-932D-84B4018329C2}">
      <dsp:nvSpPr>
        <dsp:cNvPr id="0" name=""/>
        <dsp:cNvSpPr/>
      </dsp:nvSpPr>
      <dsp:spPr>
        <a:xfrm>
          <a:off x="3053739" y="0"/>
          <a:ext cx="2839671" cy="41957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noProof="0" dirty="0"/>
            <a:t>Réseaux sociaux</a:t>
          </a:r>
        </a:p>
      </dsp:txBody>
      <dsp:txXfrm>
        <a:off x="3053739" y="0"/>
        <a:ext cx="2839671" cy="1258728"/>
      </dsp:txXfrm>
    </dsp:sp>
    <dsp:sp modelId="{C4D55E39-E127-46E1-8C18-E650BDF0FCB0}">
      <dsp:nvSpPr>
        <dsp:cNvPr id="0" name=""/>
        <dsp:cNvSpPr/>
      </dsp:nvSpPr>
      <dsp:spPr>
        <a:xfrm>
          <a:off x="3337706" y="1259087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noProof="0" dirty="0"/>
            <a:t>Twitter</a:t>
          </a:r>
        </a:p>
      </dsp:txBody>
      <dsp:txXfrm>
        <a:off x="3361849" y="1283230"/>
        <a:ext cx="2223451" cy="776013"/>
      </dsp:txXfrm>
    </dsp:sp>
    <dsp:sp modelId="{194BEDD1-D18B-469C-A681-6F2CD0649826}">
      <dsp:nvSpPr>
        <dsp:cNvPr id="0" name=""/>
        <dsp:cNvSpPr/>
      </dsp:nvSpPr>
      <dsp:spPr>
        <a:xfrm>
          <a:off x="3337706" y="2210201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noProof="0" dirty="0"/>
            <a:t>Facebook</a:t>
          </a:r>
        </a:p>
      </dsp:txBody>
      <dsp:txXfrm>
        <a:off x="3361849" y="2234344"/>
        <a:ext cx="2223451" cy="776013"/>
      </dsp:txXfrm>
    </dsp:sp>
    <dsp:sp modelId="{E864E8C5-2AF8-4B2A-8FB7-8D60286472A2}">
      <dsp:nvSpPr>
        <dsp:cNvPr id="0" name=""/>
        <dsp:cNvSpPr/>
      </dsp:nvSpPr>
      <dsp:spPr>
        <a:xfrm>
          <a:off x="3337706" y="3161316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noProof="0" dirty="0"/>
            <a:t>Autres</a:t>
          </a:r>
        </a:p>
      </dsp:txBody>
      <dsp:txXfrm>
        <a:off x="3361849" y="3185459"/>
        <a:ext cx="2223451" cy="776013"/>
      </dsp:txXfrm>
    </dsp:sp>
    <dsp:sp modelId="{73EF77D7-714B-46AC-B791-77FB73C27C85}">
      <dsp:nvSpPr>
        <dsp:cNvPr id="0" name=""/>
        <dsp:cNvSpPr/>
      </dsp:nvSpPr>
      <dsp:spPr>
        <a:xfrm>
          <a:off x="6106386" y="0"/>
          <a:ext cx="2839671" cy="41957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noProof="0" dirty="0"/>
            <a:t>Labos, groupes d’étude</a:t>
          </a:r>
        </a:p>
      </dsp:txBody>
      <dsp:txXfrm>
        <a:off x="6106386" y="0"/>
        <a:ext cx="2839671" cy="1258728"/>
      </dsp:txXfrm>
    </dsp:sp>
    <dsp:sp modelId="{2CA0B65E-4012-4BC5-9436-ACF3DB7847C8}">
      <dsp:nvSpPr>
        <dsp:cNvPr id="0" name=""/>
        <dsp:cNvSpPr/>
      </dsp:nvSpPr>
      <dsp:spPr>
        <a:xfrm>
          <a:off x="6390353" y="1259957"/>
          <a:ext cx="2271737" cy="1265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noProof="0" dirty="0"/>
            <a:t>Labos</a:t>
          </a:r>
        </a:p>
      </dsp:txBody>
      <dsp:txXfrm>
        <a:off x="6427406" y="1297010"/>
        <a:ext cx="2197631" cy="1190973"/>
      </dsp:txXfrm>
    </dsp:sp>
    <dsp:sp modelId="{727F9D2C-89F2-4A05-AB22-0A805ACA0081}">
      <dsp:nvSpPr>
        <dsp:cNvPr id="0" name=""/>
        <dsp:cNvSpPr/>
      </dsp:nvSpPr>
      <dsp:spPr>
        <a:xfrm>
          <a:off x="6390353" y="2719665"/>
          <a:ext cx="2271737" cy="1265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noProof="0" dirty="0"/>
            <a:t>Groupes d’étude</a:t>
          </a:r>
        </a:p>
      </dsp:txBody>
      <dsp:txXfrm>
        <a:off x="6427406" y="2756718"/>
        <a:ext cx="2197631" cy="11909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95514-DBA0-4CED-89BE-7504CBC7A432}">
      <dsp:nvSpPr>
        <dsp:cNvPr id="0" name=""/>
        <dsp:cNvSpPr/>
      </dsp:nvSpPr>
      <dsp:spPr>
        <a:xfrm>
          <a:off x="1088249" y="2203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noProof="0" dirty="0"/>
            <a:t>E-mail</a:t>
          </a:r>
        </a:p>
      </dsp:txBody>
      <dsp:txXfrm>
        <a:off x="1088249" y="2203"/>
        <a:ext cx="3224119" cy="1934471"/>
      </dsp:txXfrm>
    </dsp:sp>
    <dsp:sp modelId="{CA859311-5D60-4C23-8215-E2A3B961A589}">
      <dsp:nvSpPr>
        <dsp:cNvPr id="0" name=""/>
        <dsp:cNvSpPr/>
      </dsp:nvSpPr>
      <dsp:spPr>
        <a:xfrm>
          <a:off x="4634780" y="2203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noProof="0" dirty="0"/>
            <a:t>Téléphone (bureau)</a:t>
          </a:r>
        </a:p>
      </dsp:txBody>
      <dsp:txXfrm>
        <a:off x="4634780" y="2203"/>
        <a:ext cx="3224119" cy="1934471"/>
      </dsp:txXfrm>
    </dsp:sp>
    <dsp:sp modelId="{C2764FD5-F4FD-48B7-AC49-58329BEF3D17}">
      <dsp:nvSpPr>
        <dsp:cNvPr id="0" name=""/>
        <dsp:cNvSpPr/>
      </dsp:nvSpPr>
      <dsp:spPr>
        <a:xfrm>
          <a:off x="1088249" y="2259086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noProof="0" dirty="0" smtClean="0"/>
            <a:t>Horaires de bureau</a:t>
          </a:r>
          <a:endParaRPr lang="fr-FR" sz="3800" kern="1200" noProof="0" dirty="0"/>
        </a:p>
      </dsp:txBody>
      <dsp:txXfrm>
        <a:off x="1088249" y="2259086"/>
        <a:ext cx="3224119" cy="1934471"/>
      </dsp:txXfrm>
    </dsp:sp>
    <dsp:sp modelId="{5429D04B-D3BC-42D0-B5D3-4A45E3106E19}">
      <dsp:nvSpPr>
        <dsp:cNvPr id="0" name=""/>
        <dsp:cNvSpPr/>
      </dsp:nvSpPr>
      <dsp:spPr>
        <a:xfrm>
          <a:off x="4634780" y="2259086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noProof="0" dirty="0"/>
            <a:t>Page web du professeur</a:t>
          </a:r>
        </a:p>
      </dsp:txBody>
      <dsp:txXfrm>
        <a:off x="4634780" y="2259086"/>
        <a:ext cx="3224119" cy="1934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E574AC39-44E6-425E-AF49-CF7D189F346F}" type="datetimeFigureOut">
              <a:rPr lang="fr-FR" smtClean="0"/>
              <a:t>2013-12-11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6320F472-929B-459B-8D82-2FABCC5B32A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fr-FR" sz="1200"/>
            </a:lvl1pPr>
          </a:lstStyle>
          <a:p>
            <a:fld id="{DF2775BC-6312-42C7-B7C5-EA6783C2D9CA}" type="datetimeFigureOut">
              <a:rPr lang="fr-FR"/>
              <a:t>2013-12-11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fr-FR" sz="1200"/>
            </a:lvl1pPr>
          </a:lstStyle>
          <a:p>
            <a:fld id="{67F715A1-4ADC-44E0-9587-804FF39D6B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fr-FR" sz="7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fr-FR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fr-FR" sz="24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fr-FR" sz="12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fr-FR" sz="48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r-FR" sz="18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fr-FR" sz="48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r-FR" sz="18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4" name="Espace réservé du texte 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1" name="Zone de texte 10"/>
          <p:cNvSpPr txBox="1"/>
          <p:nvPr/>
        </p:nvSpPr>
        <p:spPr>
          <a:xfrm>
            <a:off x="898295" y="971253"/>
            <a:ext cx="8019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r" latinLnBrk="0">
              <a:defRPr lang="fr-F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r>
              <a:rPr lang="fr-FR" dirty="0"/>
              <a:t> </a:t>
            </a:r>
          </a:p>
        </p:txBody>
      </p:sp>
      <p:sp>
        <p:nvSpPr>
          <p:cNvPr id="13" name="Zone de texte 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r" latinLnBrk="0">
              <a:defRPr lang="fr-F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fr-FR" sz="4000" b="0" cap="none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fr-FR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fr-FR" sz="48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1" name="Zone de texte 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r" latinLnBrk="0">
              <a:defRPr lang="fr-F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”</a:t>
            </a:r>
            <a:endParaRPr lang="fr-FR" dirty="0" smtClean="0"/>
          </a:p>
        </p:txBody>
      </p:sp>
      <p:sp>
        <p:nvSpPr>
          <p:cNvPr id="14" name="Zone de texte 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r" latinLnBrk="0">
              <a:defRPr lang="fr-F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fr-FR" sz="48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8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3" name="Espace réservé du texte 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fr-FR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fr-FR" sz="4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4" name="Espace réservé du texte 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cxnSp>
        <p:nvCxnSpPr>
          <p:cNvPr id="17" name="Connecteur droit 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 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 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9" name="Espace réservé du texte 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Espace réservé du texte 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7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4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fr-FR" sz="4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4" name="Espace réservé du texte 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2" name="Espace réservé du texte 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Espace réservé du texte 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Espace réservé du texte 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9" name="Espace réservé d’image 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30" name="Espace réservé d’image 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31" name="Espace réservé d’image 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cxnSp>
        <p:nvCxnSpPr>
          <p:cNvPr id="17" name="Connecteur droit 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 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4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fr-FR" sz="4000" b="0" cap="none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fr-FR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fr-FR" sz="1800"/>
            </a:lvl1pPr>
            <a:lvl2pPr latinLnBrk="0">
              <a:defRPr lang="fr-FR" sz="1600"/>
            </a:lvl2pPr>
            <a:lvl3pPr latinLnBrk="0">
              <a:defRPr lang="fr-FR" sz="1400"/>
            </a:lvl3pPr>
            <a:lvl4pPr latinLnBrk="0">
              <a:defRPr lang="fr-FR" sz="1200"/>
            </a:lvl4pPr>
            <a:lvl5pPr latinLnBrk="0">
              <a:defRPr lang="fr-FR" sz="1200"/>
            </a:lvl5pPr>
            <a:lvl6pPr latinLnBrk="0">
              <a:defRPr lang="fr-FR" sz="1200"/>
            </a:lvl6pPr>
            <a:lvl7pPr latinLnBrk="0">
              <a:defRPr lang="fr-FR" sz="1200"/>
            </a:lvl7pPr>
            <a:lvl8pPr latinLnBrk="0">
              <a:defRPr lang="fr-FR" sz="1200"/>
            </a:lvl8pPr>
            <a:lvl9pPr latinLnBrk="0">
              <a:defRPr lang="fr-FR" sz="12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fr-FR" sz="1800"/>
            </a:lvl1pPr>
            <a:lvl2pPr latinLnBrk="0">
              <a:defRPr lang="fr-FR" sz="1600"/>
            </a:lvl2pPr>
            <a:lvl3pPr latinLnBrk="0">
              <a:defRPr lang="fr-FR" sz="1400"/>
            </a:lvl3pPr>
            <a:lvl4pPr latinLnBrk="0">
              <a:defRPr lang="fr-FR" sz="1200"/>
            </a:lvl4pPr>
            <a:lvl5pPr latinLnBrk="0">
              <a:defRPr lang="fr-FR" sz="1200"/>
            </a:lvl5pPr>
            <a:lvl6pPr latinLnBrk="0">
              <a:defRPr lang="fr-FR" sz="1200"/>
            </a:lvl6pPr>
            <a:lvl7pPr latinLnBrk="0">
              <a:defRPr lang="fr-FR" sz="1200"/>
            </a:lvl7pPr>
            <a:lvl8pPr latinLnBrk="0">
              <a:defRPr lang="fr-FR" sz="1200"/>
            </a:lvl8pPr>
            <a:lvl9pPr latinLnBrk="0">
              <a:defRPr lang="fr-FR" sz="12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fr-FR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fr-FR" sz="1800"/>
            </a:lvl1pPr>
            <a:lvl2pPr latinLnBrk="0">
              <a:defRPr lang="fr-FR" sz="1600"/>
            </a:lvl2pPr>
            <a:lvl3pPr latinLnBrk="0">
              <a:defRPr lang="fr-FR" sz="1400"/>
            </a:lvl3pPr>
            <a:lvl4pPr latinLnBrk="0">
              <a:defRPr lang="fr-FR" sz="1200"/>
            </a:lvl4pPr>
            <a:lvl5pPr latinLnBrk="0">
              <a:defRPr lang="fr-FR" sz="1200"/>
            </a:lvl5pPr>
            <a:lvl6pPr latinLnBrk="0">
              <a:defRPr lang="fr-FR" sz="1200"/>
            </a:lvl6pPr>
            <a:lvl7pPr latinLnBrk="0">
              <a:defRPr lang="fr-FR" sz="1200"/>
            </a:lvl7pPr>
            <a:lvl8pPr latinLnBrk="0">
              <a:defRPr lang="fr-FR" sz="1200"/>
            </a:lvl8pPr>
            <a:lvl9pPr latinLnBrk="0">
              <a:defRPr lang="fr-FR" sz="12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u contenu 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fr-FR" sz="1800"/>
            </a:lvl1pPr>
            <a:lvl2pPr latinLnBrk="0">
              <a:defRPr lang="fr-FR" sz="1600"/>
            </a:lvl2pPr>
            <a:lvl3pPr latinLnBrk="0">
              <a:defRPr lang="fr-FR" sz="1400"/>
            </a:lvl3pPr>
            <a:lvl4pPr latinLnBrk="0">
              <a:defRPr lang="fr-FR" sz="1200"/>
            </a:lvl4pPr>
            <a:lvl5pPr latinLnBrk="0">
              <a:defRPr lang="fr-FR" sz="1200"/>
            </a:lvl5pPr>
            <a:lvl6pPr latinLnBrk="0">
              <a:defRPr lang="fr-FR" sz="1200"/>
            </a:lvl6pPr>
            <a:lvl7pPr latinLnBrk="0">
              <a:defRPr lang="fr-FR" sz="1200"/>
            </a:lvl7pPr>
            <a:lvl8pPr latinLnBrk="0">
              <a:defRPr lang="fr-FR" sz="1200"/>
            </a:lvl8pPr>
            <a:lvl9pPr latinLnBrk="0">
              <a:defRPr lang="fr-FR" sz="12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7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5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5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fr-FR" sz="24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7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5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fr-FR" sz="36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e 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Ovale 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Ovale 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Ovale 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Ovale 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 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fr-FR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fr-FR"/>
              <a:t>2013-12-11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fr-FR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fr-FR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fr-FR">
          <a:solidFill>
            <a:schemeClr val="tx2"/>
          </a:solidFill>
        </a:defRPr>
      </a:lvl2pPr>
      <a:lvl3pPr eaLnBrk="1" latinLnBrk="0" hangingPunct="1">
        <a:defRPr lang="fr-FR">
          <a:solidFill>
            <a:schemeClr val="tx2"/>
          </a:solidFill>
        </a:defRPr>
      </a:lvl3pPr>
      <a:lvl4pPr eaLnBrk="1" latinLnBrk="0" hangingPunct="1">
        <a:defRPr lang="fr-FR">
          <a:solidFill>
            <a:schemeClr val="tx2"/>
          </a:solidFill>
        </a:defRPr>
      </a:lvl4pPr>
      <a:lvl5pPr eaLnBrk="1" latinLnBrk="0" hangingPunct="1">
        <a:defRPr lang="fr-FR">
          <a:solidFill>
            <a:schemeClr val="tx2"/>
          </a:solidFill>
        </a:defRPr>
      </a:lvl5pPr>
      <a:lvl6pPr eaLnBrk="1" latinLnBrk="0" hangingPunct="1">
        <a:defRPr lang="fr-FR">
          <a:solidFill>
            <a:schemeClr val="tx2"/>
          </a:solidFill>
        </a:defRPr>
      </a:lvl6pPr>
      <a:lvl7pPr eaLnBrk="1" latinLnBrk="0" hangingPunct="1">
        <a:defRPr lang="fr-FR">
          <a:solidFill>
            <a:schemeClr val="tx2"/>
          </a:solidFill>
        </a:defRPr>
      </a:lvl7pPr>
      <a:lvl8pPr eaLnBrk="1" latinLnBrk="0" hangingPunct="1">
        <a:defRPr lang="fr-FR">
          <a:solidFill>
            <a:schemeClr val="tx2"/>
          </a:solidFill>
        </a:defRPr>
      </a:lvl8pPr>
      <a:lvl9pPr eaLnBrk="1" latinLnBrk="0" hangingPunct="1">
        <a:defRPr lang="fr-FR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fr-FR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fr-FR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fr-FR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fr-FR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fr-FR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fr-FR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fr-FR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fr-FR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fr-FR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fr-FR"/>
      </a:defPPr>
      <a:lvl1pPr marL="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Intitulé du cours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Nom du professeur | Numéro du cours</a:t>
            </a: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 ?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Description du cours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Ajoutez un bref résumé du cours</a:t>
            </a:r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Lieu </a:t>
            </a:r>
          </a:p>
          <a:p>
            <a:r>
              <a:rPr lang="fr-FR" dirty="0"/>
              <a:t>Cours magistraux : Lun.-Mer.-Ven. à 00h00</a:t>
            </a:r>
          </a:p>
          <a:p>
            <a:r>
              <a:rPr lang="fr-FR" dirty="0"/>
              <a:t>Labos : Mar.-Jeu. à 00h00</a:t>
            </a:r>
          </a:p>
          <a:p>
            <a:r>
              <a:rPr lang="fr-FR" dirty="0"/>
              <a:t>Pré-requis :</a:t>
            </a:r>
          </a:p>
          <a:p>
            <a:r>
              <a:rPr lang="fr-FR" dirty="0"/>
              <a:t>Crédits</a:t>
            </a:r>
            <a:r>
              <a:rPr lang="fr-FR" dirty="0"/>
              <a:t> :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du cours</a:t>
            </a:r>
          </a:p>
        </p:txBody>
      </p:sp>
      <p:graphicFrame>
        <p:nvGraphicFramePr>
          <p:cNvPr id="6" name="Espace réservé du contenu 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541207"/>
              </p:ext>
            </p:extLst>
          </p:nvPr>
        </p:nvGraphicFramePr>
        <p:xfrm>
          <a:off x="1103313" y="2052638"/>
          <a:ext cx="8947149" cy="288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576866">
                <a:tc>
                  <a:txBody>
                    <a:bodyPr/>
                    <a:lstStyle/>
                    <a:p>
                      <a:r>
                        <a:rPr lang="fr-FR" noProof="0" smtClean="0"/>
                        <a:t>Objectifs du cours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smtClean="0"/>
                        <a:t>Résultats</a:t>
                      </a:r>
                      <a:r>
                        <a:rPr lang="fr-FR" baseline="0" noProof="0" smtClean="0"/>
                        <a:t> attendus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smtClean="0"/>
                        <a:t>Compétences visées</a:t>
                      </a:r>
                      <a:endParaRPr lang="fr-FR" noProof="0" dirty="0"/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fr-FR" noProof="0" smtClean="0"/>
                        <a:t>Objectif 1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smtClean="0"/>
                        <a:t>Résultat 1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smtClean="0"/>
                        <a:t>Compétences visées</a:t>
                      </a:r>
                      <a:endParaRPr lang="fr-FR" noProof="0" dirty="0"/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fr-FR" noProof="0" smtClean="0"/>
                        <a:t>Objectif</a:t>
                      </a:r>
                      <a:r>
                        <a:rPr lang="fr-FR" baseline="0" noProof="0" smtClean="0"/>
                        <a:t> 2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r-FR"/>
                      </a:pPr>
                      <a:r>
                        <a:rPr lang="fr-FR" noProof="0" smtClean="0"/>
                        <a:t>Résultat 2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smtClean="0"/>
                        <a:t>Compétences visées</a:t>
                      </a:r>
                      <a:endParaRPr lang="fr-FR" noProof="0" dirty="0"/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fr-FR" noProof="0" smtClean="0"/>
                        <a:t>Objectif 3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r-FR"/>
                      </a:pPr>
                      <a:r>
                        <a:rPr lang="fr-FR" noProof="0" smtClean="0"/>
                        <a:t>Résultat 3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smtClean="0"/>
                        <a:t>Compétences visées</a:t>
                      </a:r>
                      <a:endParaRPr lang="fr-FR" noProof="0" dirty="0"/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fr-FR" noProof="0" smtClean="0"/>
                        <a:t>Objectif 4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r-FR"/>
                      </a:pPr>
                      <a:r>
                        <a:rPr lang="fr-FR" noProof="0" smtClean="0"/>
                        <a:t>Résultat </a:t>
                      </a:r>
                      <a:r>
                        <a:rPr lang="fr-FR" baseline="0" noProof="0" smtClean="0"/>
                        <a:t>4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Compétences visées</a:t>
                      </a:r>
                      <a:endParaRPr lang="fr-FR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Ressources nécessaires</a:t>
            </a:r>
          </a:p>
        </p:txBody>
      </p:sp>
      <p:graphicFrame>
        <p:nvGraphicFramePr>
          <p:cNvPr id="4" name="Espace réservé du contenu 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531258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Méthodes d’enseignement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Décrivez brièvement les méthodes d’enseignement</a:t>
            </a:r>
          </a:p>
          <a:p>
            <a:pPr lvl="1"/>
            <a:r>
              <a:rPr lang="fr-FR" dirty="0"/>
              <a:t>Cours magistraux</a:t>
            </a:r>
          </a:p>
          <a:p>
            <a:pPr lvl="1"/>
            <a:r>
              <a:rPr lang="fr-FR" dirty="0"/>
              <a:t>Démonstrations</a:t>
            </a:r>
          </a:p>
          <a:p>
            <a:pPr lvl="1"/>
            <a:r>
              <a:rPr lang="fr-FR" dirty="0"/>
              <a:t>Discussions en classe/Discussions virtuelles</a:t>
            </a:r>
          </a:p>
          <a:p>
            <a:pPr lvl="1"/>
            <a:r>
              <a:rPr lang="fr-FR" dirty="0"/>
              <a:t>Projets individuels/de groupe</a:t>
            </a:r>
          </a:p>
          <a:p>
            <a:pPr lvl="1"/>
            <a:r>
              <a:rPr lang="fr-FR" dirty="0"/>
              <a:t>Labos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</a:t>
            </a:r>
          </a:p>
        </p:txBody>
      </p:sp>
      <p:graphicFrame>
        <p:nvGraphicFramePr>
          <p:cNvPr id="4" name="Espace réservé du contenu 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759324"/>
              </p:ext>
            </p:extLst>
          </p:nvPr>
        </p:nvGraphicFramePr>
        <p:xfrm>
          <a:off x="1103313" y="2052638"/>
          <a:ext cx="8947148" cy="3650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388"/>
                <a:gridCol w="1418388"/>
                <a:gridCol w="3600785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lang="fr-FR" noProof="0" dirty="0"/>
                        <a:t>Semaine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Sujet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Devoir/Projet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Objectif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fr-FR" noProof="0" dirty="0"/>
                        <a:t>Semaine 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Sujet</a:t>
                      </a:r>
                      <a:r>
                        <a:rPr lang="fr-FR" baseline="0" noProof="0" dirty="0"/>
                        <a:t> 1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Brève</a:t>
                      </a:r>
                      <a:r>
                        <a:rPr lang="fr-FR" baseline="0" noProof="0" dirty="0"/>
                        <a:t> description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Objectif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r-FR"/>
                      </a:pPr>
                      <a:r>
                        <a:rPr lang="fr-FR" noProof="0" dirty="0"/>
                        <a:t>Semaine 2</a:t>
                      </a:r>
                    </a:p>
                    <a:p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Sujet 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r-FR"/>
                      </a:pPr>
                      <a:r>
                        <a:rPr lang="fr-FR" noProof="0" dirty="0"/>
                        <a:t>Brève</a:t>
                      </a:r>
                      <a:r>
                        <a:rPr lang="fr-FR" baseline="0" noProof="0" dirty="0"/>
                        <a:t> description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Objectif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r-FR"/>
                      </a:pPr>
                      <a:r>
                        <a:rPr lang="fr-FR" noProof="0" dirty="0"/>
                        <a:t>Semaine 3</a:t>
                      </a:r>
                    </a:p>
                    <a:p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Sujet 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r-FR"/>
                      </a:pPr>
                      <a:r>
                        <a:rPr lang="fr-FR" noProof="0" dirty="0"/>
                        <a:t>Brève</a:t>
                      </a:r>
                      <a:r>
                        <a:rPr lang="fr-FR" baseline="0" noProof="0" dirty="0"/>
                        <a:t> description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Objectif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r-FR"/>
                      </a:pPr>
                      <a:r>
                        <a:rPr lang="fr-FR" noProof="0" dirty="0"/>
                        <a:t>Semaine 4</a:t>
                      </a:r>
                    </a:p>
                    <a:p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Sujet 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r-FR"/>
                      </a:pPr>
                      <a:r>
                        <a:rPr lang="fr-FR" noProof="0" dirty="0"/>
                        <a:t>Brève</a:t>
                      </a:r>
                      <a:r>
                        <a:rPr lang="fr-FR" baseline="0" noProof="0" dirty="0"/>
                        <a:t> description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Objectif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fr-FR" noProof="0" dirty="0"/>
                        <a:t>Semaine 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Sujet 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fr-FR"/>
                      </a:pPr>
                      <a:r>
                        <a:rPr lang="fr-FR" noProof="0" dirty="0"/>
                        <a:t>Brève</a:t>
                      </a:r>
                      <a:r>
                        <a:rPr lang="fr-FR" baseline="0" noProof="0" dirty="0"/>
                        <a:t> description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Objectif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Critères d’évaluation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Devoirs hebdomadaires</a:t>
            </a:r>
          </a:p>
          <a:p>
            <a:r>
              <a:rPr lang="fr-FR" dirty="0"/>
              <a:t>Projets</a:t>
            </a:r>
          </a:p>
          <a:p>
            <a:r>
              <a:rPr lang="fr-FR" dirty="0"/>
              <a:t>Quiz</a:t>
            </a:r>
          </a:p>
          <a:p>
            <a:r>
              <a:rPr lang="fr-FR" dirty="0"/>
              <a:t>Examen final</a:t>
            </a:r>
          </a:p>
          <a:p>
            <a:endParaRPr lang="fr-FR" dirty="0"/>
          </a:p>
        </p:txBody>
      </p:sp>
      <p:graphicFrame>
        <p:nvGraphicFramePr>
          <p:cNvPr id="9" name="Espace réservé du contenu 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2050256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Ressources</a:t>
            </a:r>
          </a:p>
        </p:txBody>
      </p:sp>
      <p:graphicFrame>
        <p:nvGraphicFramePr>
          <p:cNvPr id="4" name="Espace réservé du contenu 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948902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 de contact du professeur</a:t>
            </a:r>
          </a:p>
        </p:txBody>
      </p:sp>
      <p:graphicFrame>
        <p:nvGraphicFramePr>
          <p:cNvPr id="4" name="Espace réservé du contenu 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714782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ouge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</Words>
  <Application>Microsoft Office PowerPoint</Application>
  <PresentationFormat>Grand écran</PresentationFormat>
  <Paragraphs>94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Intitulé du cours</vt:lpstr>
      <vt:lpstr>Description du cours</vt:lpstr>
      <vt:lpstr>Objectifs du cours</vt:lpstr>
      <vt:lpstr>Ressources nécessaires</vt:lpstr>
      <vt:lpstr>Méthodes d’enseignement</vt:lpstr>
      <vt:lpstr>Programme</vt:lpstr>
      <vt:lpstr>Critères d’évaluation</vt:lpstr>
      <vt:lpstr>Ressources</vt:lpstr>
      <vt:lpstr>Informations de contact du professeur</vt:lpstr>
      <vt:lpstr>Questions 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2013-12-11T13:34:42Z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