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015" autoAdjust="0"/>
  </p:normalViewPr>
  <p:slideViewPr>
    <p:cSldViewPr snapToGrid="0">
      <p:cViewPr varScale="1">
        <p:scale>
          <a:sx n="105" d="100"/>
          <a:sy n="105" d="100"/>
        </p:scale>
        <p:origin x="144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xte]"/>
      <dgm:spPr/>
      <dgm:t>
        <a:bodyPr/>
        <a:lstStyle/>
        <a:p>
          <a:r>
            <a:rPr lang="fr-FR" noProof="0" dirty="0"/>
            <a:t>Concevoir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fr-FR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fr-FR"/>
        </a:p>
      </dgm:t>
    </dgm:pt>
    <dgm:pt modelId="{7123B315-F9CE-484A-A51B-B08E9071DF33}">
      <dgm:prSet phldrT="[Texte]"/>
      <dgm:spPr/>
      <dgm:t>
        <a:bodyPr/>
        <a:lstStyle/>
        <a:p>
          <a:r>
            <a:rPr lang="fr-FR" noProof="0" dirty="0"/>
            <a:t>Développer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fr-FR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fr-FR"/>
        </a:p>
      </dgm:t>
    </dgm:pt>
    <dgm:pt modelId="{FCBA2A2F-40B2-4F69-83D6-658AE0365C1D}">
      <dgm:prSet phldrT="[Texte]"/>
      <dgm:spPr/>
      <dgm:t>
        <a:bodyPr/>
        <a:lstStyle/>
        <a:p>
          <a:r>
            <a:rPr lang="fr-FR" noProof="0" dirty="0"/>
            <a:t>Tester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fr-FR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fr-FR"/>
        </a:p>
      </dgm:t>
    </dgm:pt>
    <dgm:pt modelId="{805CF267-2C67-421D-BEC0-F1543A3C8263}">
      <dgm:prSet phldrT="[Texte]"/>
      <dgm:spPr/>
      <dgm:t>
        <a:bodyPr/>
        <a:lstStyle/>
        <a:p>
          <a:r>
            <a:rPr lang="fr-FR" noProof="0" dirty="0"/>
            <a:t>Implémenter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fr-FR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fr-FR"/>
        </a:p>
      </dgm:t>
    </dgm:pt>
    <dgm:pt modelId="{EC4A00A1-1E80-4457-8A97-D92DA94E8E73}">
      <dgm:prSet phldrT="[Texte]"/>
      <dgm:spPr/>
      <dgm:t>
        <a:bodyPr/>
        <a:lstStyle/>
        <a:p>
          <a:r>
            <a:rPr lang="fr-FR" noProof="0" dirty="0"/>
            <a:t>Analyser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fr-FR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fr-FR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/>
            <a:t>Concevoir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/>
            <a:t>Développer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/>
            <a:t>Tester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/>
            <a:t>Implémenter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/>
            <a:t>Analyser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F5ACF7C-7294-4E84-A925-7276A86EB2C9}" type="datetimeFigureOut">
              <a:rPr lang="fr-FR"/>
              <a:t>23/09/2013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8944CD9-4CE2-4E83-8137-D0C5AC1970FD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514ECB3C-A007-49FF-BDDA-56443C398E16}" type="datetimeFigureOut">
              <a:rPr lang="fr-FR"/>
              <a:t>23/09/2013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69A3235D-6603-4F32-8645-42F908939C8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fr-FR"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fr-F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fr-FR" sz="60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fr-FR"/>
              <a:t>23/09/2013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fr-FR"/>
              <a:t>23/09/2013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fr-FR"/>
              <a:t>23/09/2013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fr-FR"/>
              <a:t>23/09/2013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fr-FR" sz="3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fr-FR"/>
              <a:t>23/09/2013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fr-FR" sz="3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fr-FR"/>
              <a:t>23/09/2013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 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Graphique </a:t>
            </a:r>
            <a:r>
              <a:rPr lang="fr-FR" dirty="0" err="1">
                <a:solidFill>
                  <a:schemeClr val="tx1">
                    <a:lumMod val="95000"/>
                  </a:schemeClr>
                </a:solidFill>
              </a:rPr>
              <a:t>SmartArt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 Processus simple en chevrons</a:t>
            </a:r>
            <a:endParaRPr lang="fr-FR" dirty="0"/>
          </a:p>
        </p:txBody>
      </p:sp>
      <p:graphicFrame>
        <p:nvGraphicFramePr>
          <p:cNvPr id="3" name="Emplacement réservé de contenu 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029417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us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Processus 01 16x9</vt:lpstr>
      <vt:lpstr>Graphique SmartArt Processus simple en chevrons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2012-04-25T13:28:32Z</dcterms:created>
  <dcterms:modified xsi:type="dcterms:W3CDTF">2013-09-23T17:07:24Z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